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trictFirstAndLastChars="0" embedTrueTypeFonts="1" autoCompressPictures="0">
  <p:sldMasterIdLst>
    <p:sldMasterId id="2147483648" r:id="rId1"/>
  </p:sldMasterIdLst>
  <p:notesMasterIdLst>
    <p:notesMasterId r:id="rId52"/>
  </p:notesMasterIdLst>
  <p:sldIdLst>
    <p:sldId id="370" r:id="rId2"/>
    <p:sldId id="407" r:id="rId3"/>
    <p:sldId id="408" r:id="rId4"/>
    <p:sldId id="371" r:id="rId5"/>
    <p:sldId id="380" r:id="rId6"/>
    <p:sldId id="381" r:id="rId7"/>
    <p:sldId id="409" r:id="rId8"/>
    <p:sldId id="410" r:id="rId9"/>
    <p:sldId id="372" r:id="rId10"/>
    <p:sldId id="373" r:id="rId11"/>
    <p:sldId id="374" r:id="rId12"/>
    <p:sldId id="350" r:id="rId13"/>
    <p:sldId id="351" r:id="rId14"/>
    <p:sldId id="377" r:id="rId15"/>
    <p:sldId id="379" r:id="rId16"/>
    <p:sldId id="354" r:id="rId17"/>
    <p:sldId id="378" r:id="rId18"/>
    <p:sldId id="356" r:id="rId19"/>
    <p:sldId id="383" r:id="rId20"/>
    <p:sldId id="384" r:id="rId21"/>
    <p:sldId id="385" r:id="rId22"/>
    <p:sldId id="363" r:id="rId23"/>
    <p:sldId id="364" r:id="rId24"/>
    <p:sldId id="400" r:id="rId25"/>
    <p:sldId id="404" r:id="rId26"/>
    <p:sldId id="403" r:id="rId27"/>
    <p:sldId id="358" r:id="rId28"/>
    <p:sldId id="405" r:id="rId29"/>
    <p:sldId id="406" r:id="rId30"/>
    <p:sldId id="318" r:id="rId31"/>
    <p:sldId id="360" r:id="rId32"/>
    <p:sldId id="386" r:id="rId33"/>
    <p:sldId id="398" r:id="rId34"/>
    <p:sldId id="387" r:id="rId35"/>
    <p:sldId id="322" r:id="rId36"/>
    <p:sldId id="388" r:id="rId37"/>
    <p:sldId id="389" r:id="rId38"/>
    <p:sldId id="390" r:id="rId39"/>
    <p:sldId id="391" r:id="rId40"/>
    <p:sldId id="392" r:id="rId41"/>
    <p:sldId id="393" r:id="rId42"/>
    <p:sldId id="394" r:id="rId43"/>
    <p:sldId id="395" r:id="rId44"/>
    <p:sldId id="331" r:id="rId45"/>
    <p:sldId id="332" r:id="rId46"/>
    <p:sldId id="333" r:id="rId47"/>
    <p:sldId id="334" r:id="rId48"/>
    <p:sldId id="396" r:id="rId49"/>
    <p:sldId id="399" r:id="rId50"/>
    <p:sldId id="338" r:id="rId51"/>
  </p:sldIdLst>
  <p:sldSz cx="9144000" cy="6858000" type="screen4x3"/>
  <p:notesSz cx="6858000" cy="9144000"/>
  <p:embeddedFontLst>
    <p:embeddedFont>
      <p:font typeface="ＭＳ Ｐゴシック" panose="020B0600070205080204" pitchFamily="34" charset="-128"/>
      <p:regular r:id="rId53"/>
    </p:embeddedFont>
    <p:embeddedFont>
      <p:font typeface="Palatino Linotype" panose="02040502050505030304" pitchFamily="18" charset="0"/>
      <p:regular r:id="rId54"/>
      <p:bold r:id="rId55"/>
      <p:italic r:id="rId56"/>
      <p:boldItalic r:id="rId57"/>
    </p:embeddedFont>
  </p:embeddedFontLst>
  <p:defaultTextStyle>
    <a:defPPr>
      <a:defRPr lang="en-GB"/>
    </a:defPPr>
    <a:lvl1pPr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1pPr>
    <a:lvl2pPr marL="742950" indent="-285750"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2pPr>
    <a:lvl3pPr marL="11430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3pPr>
    <a:lvl4pPr marL="16002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4pPr>
    <a:lvl5pPr marL="20574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bg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78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27320" autoAdjust="0"/>
    <p:restoredTop sz="90330" autoAdjust="0"/>
  </p:normalViewPr>
  <p:slideViewPr>
    <p:cSldViewPr>
      <p:cViewPr varScale="1">
        <p:scale>
          <a:sx n="125" d="100"/>
          <a:sy n="125" d="100"/>
        </p:scale>
        <p:origin x="2704" y="168"/>
      </p:cViewPr>
      <p:guideLst>
        <p:guide orient="horz" pos="2160"/>
        <p:guide pos="2784"/>
      </p:guideLst>
    </p:cSldViewPr>
  </p:slideViewPr>
  <p:outlineViewPr>
    <p:cViewPr>
      <p:scale>
        <a:sx n="50" d="100"/>
        <a:sy n="50" d="100"/>
      </p:scale>
      <p:origin x="-784" y="-88"/>
    </p:cViewPr>
  </p:outlineViewPr>
  <p:notesTextViewPr>
    <p:cViewPr>
      <p:scale>
        <a:sx n="100" d="100"/>
        <a:sy n="100" d="100"/>
      </p:scale>
      <p:origin x="0" y="0"/>
    </p:cViewPr>
  </p:notesTextViewPr>
  <p:sorterViewPr>
    <p:cViewPr>
      <p:scale>
        <a:sx n="66" d="100"/>
        <a:sy n="66" d="100"/>
      </p:scale>
      <p:origin x="0" y="6144"/>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a:extLst>
              <a:ext uri="{FF2B5EF4-FFF2-40B4-BE49-F238E27FC236}">
                <a16:creationId xmlns:a16="http://schemas.microsoft.com/office/drawing/2014/main" id="{D7BECF19-E0ED-645D-03D7-25440CB37352}"/>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0" name="AutoShape 2">
            <a:extLst>
              <a:ext uri="{FF2B5EF4-FFF2-40B4-BE49-F238E27FC236}">
                <a16:creationId xmlns:a16="http://schemas.microsoft.com/office/drawing/2014/main" id="{F6739C2E-7688-BEA5-F01A-7C9F0896CB51}"/>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1" name="AutoShape 3">
            <a:extLst>
              <a:ext uri="{FF2B5EF4-FFF2-40B4-BE49-F238E27FC236}">
                <a16:creationId xmlns:a16="http://schemas.microsoft.com/office/drawing/2014/main" id="{CFC20DF6-9FC9-2305-317B-CBEB64983097}"/>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2" name="AutoShape 4">
            <a:extLst>
              <a:ext uri="{FF2B5EF4-FFF2-40B4-BE49-F238E27FC236}">
                <a16:creationId xmlns:a16="http://schemas.microsoft.com/office/drawing/2014/main" id="{F2B88C0F-B75C-B658-87F0-B21C5D4B2E8E}"/>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3" name="AutoShape 5">
            <a:extLst>
              <a:ext uri="{FF2B5EF4-FFF2-40B4-BE49-F238E27FC236}">
                <a16:creationId xmlns:a16="http://schemas.microsoft.com/office/drawing/2014/main" id="{4A08FB9F-1644-FDBE-0057-6D10CD2ECA44}"/>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4" name="AutoShape 6">
            <a:extLst>
              <a:ext uri="{FF2B5EF4-FFF2-40B4-BE49-F238E27FC236}">
                <a16:creationId xmlns:a16="http://schemas.microsoft.com/office/drawing/2014/main" id="{0E6D7A85-FA30-6CED-D26C-512BBC1F21F9}"/>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5" name="AutoShape 7">
            <a:extLst>
              <a:ext uri="{FF2B5EF4-FFF2-40B4-BE49-F238E27FC236}">
                <a16:creationId xmlns:a16="http://schemas.microsoft.com/office/drawing/2014/main" id="{2A6EC6B6-B8E4-0E5B-FC6A-CC3C15D25E6C}"/>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6" name="AutoShape 8">
            <a:extLst>
              <a:ext uri="{FF2B5EF4-FFF2-40B4-BE49-F238E27FC236}">
                <a16:creationId xmlns:a16="http://schemas.microsoft.com/office/drawing/2014/main" id="{2E200CCE-7457-CDD5-C062-C0C509F941D6}"/>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7" name="AutoShape 9">
            <a:extLst>
              <a:ext uri="{FF2B5EF4-FFF2-40B4-BE49-F238E27FC236}">
                <a16:creationId xmlns:a16="http://schemas.microsoft.com/office/drawing/2014/main" id="{642773BC-563B-F0D5-9CC0-6C10746AFC52}"/>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8" name="AutoShape 10">
            <a:extLst>
              <a:ext uri="{FF2B5EF4-FFF2-40B4-BE49-F238E27FC236}">
                <a16:creationId xmlns:a16="http://schemas.microsoft.com/office/drawing/2014/main" id="{CD769311-22EC-9E53-725A-9A844A69DD00}"/>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9" name="AutoShape 11">
            <a:extLst>
              <a:ext uri="{FF2B5EF4-FFF2-40B4-BE49-F238E27FC236}">
                <a16:creationId xmlns:a16="http://schemas.microsoft.com/office/drawing/2014/main" id="{66029D66-BE92-477F-59F6-310334101573}"/>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60" name="Rectangle 12">
            <a:extLst>
              <a:ext uri="{FF2B5EF4-FFF2-40B4-BE49-F238E27FC236}">
                <a16:creationId xmlns:a16="http://schemas.microsoft.com/office/drawing/2014/main" id="{DA6AFF8B-3C9F-E3DE-8937-905F9C341C05}"/>
              </a:ext>
            </a:extLst>
          </p:cNvPr>
          <p:cNvSpPr>
            <a:spLocks noGrp="1" noChangeArrowheads="1"/>
          </p:cNvSpPr>
          <p:nvPr>
            <p:ph type="hdr"/>
          </p:nvPr>
        </p:nvSpPr>
        <p:spPr bwMode="auto">
          <a:xfrm>
            <a:off x="0" y="0"/>
            <a:ext cx="2954338" cy="439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endParaRPr lang="en-US" altLang="en-US"/>
          </a:p>
        </p:txBody>
      </p:sp>
      <p:sp>
        <p:nvSpPr>
          <p:cNvPr id="2061" name="Rectangle 13">
            <a:extLst>
              <a:ext uri="{FF2B5EF4-FFF2-40B4-BE49-F238E27FC236}">
                <a16:creationId xmlns:a16="http://schemas.microsoft.com/office/drawing/2014/main" id="{1310A3D4-AA69-E1A4-4507-EFF79BD26872}"/>
              </a:ext>
            </a:extLst>
          </p:cNvPr>
          <p:cNvSpPr>
            <a:spLocks noGrp="1" noChangeArrowheads="1"/>
          </p:cNvSpPr>
          <p:nvPr>
            <p:ph type="dt"/>
          </p:nvPr>
        </p:nvSpPr>
        <p:spPr bwMode="auto">
          <a:xfrm>
            <a:off x="3886200" y="0"/>
            <a:ext cx="2954338" cy="439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endParaRPr lang="en-US" altLang="en-US"/>
          </a:p>
        </p:txBody>
      </p:sp>
      <p:sp>
        <p:nvSpPr>
          <p:cNvPr id="2062" name="Rectangle 14">
            <a:extLst>
              <a:ext uri="{FF2B5EF4-FFF2-40B4-BE49-F238E27FC236}">
                <a16:creationId xmlns:a16="http://schemas.microsoft.com/office/drawing/2014/main" id="{4E06FA08-D378-E3E3-78EC-95659F46DA35}"/>
              </a:ext>
            </a:extLst>
          </p:cNvPr>
          <p:cNvSpPr>
            <a:spLocks noGrp="1" noChangeArrowheads="1"/>
          </p:cNvSpPr>
          <p:nvPr>
            <p:ph type="sldImg"/>
          </p:nvPr>
        </p:nvSpPr>
        <p:spPr bwMode="auto">
          <a:xfrm>
            <a:off x="1143000" y="685800"/>
            <a:ext cx="4554538" cy="341153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63" name="Rectangle 15">
            <a:extLst>
              <a:ext uri="{FF2B5EF4-FFF2-40B4-BE49-F238E27FC236}">
                <a16:creationId xmlns:a16="http://schemas.microsoft.com/office/drawing/2014/main" id="{FB70C9E2-82B0-B31E-B6BB-6C3906031765}"/>
              </a:ext>
            </a:extLst>
          </p:cNvPr>
          <p:cNvSpPr>
            <a:spLocks noGrp="1" noChangeArrowheads="1"/>
          </p:cNvSpPr>
          <p:nvPr>
            <p:ph type="body"/>
          </p:nvPr>
        </p:nvSpPr>
        <p:spPr bwMode="auto">
          <a:xfrm>
            <a:off x="914400" y="4343400"/>
            <a:ext cx="5011738" cy="4097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endParaRPr lang="en-US" altLang="en-US"/>
          </a:p>
        </p:txBody>
      </p:sp>
      <p:sp>
        <p:nvSpPr>
          <p:cNvPr id="2064" name="Rectangle 16">
            <a:extLst>
              <a:ext uri="{FF2B5EF4-FFF2-40B4-BE49-F238E27FC236}">
                <a16:creationId xmlns:a16="http://schemas.microsoft.com/office/drawing/2014/main" id="{5FB0B9AA-3F72-AE99-4CB9-FDB720032D04}"/>
              </a:ext>
            </a:extLst>
          </p:cNvPr>
          <p:cNvSpPr>
            <a:spLocks noGrp="1" noChangeArrowheads="1"/>
          </p:cNvSpPr>
          <p:nvPr>
            <p:ph type="ftr"/>
          </p:nvPr>
        </p:nvSpPr>
        <p:spPr bwMode="auto">
          <a:xfrm>
            <a:off x="0" y="8686800"/>
            <a:ext cx="2954338" cy="439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endParaRPr lang="en-US" altLang="en-US"/>
          </a:p>
        </p:txBody>
      </p:sp>
      <p:sp>
        <p:nvSpPr>
          <p:cNvPr id="2065" name="Rectangle 17">
            <a:extLst>
              <a:ext uri="{FF2B5EF4-FFF2-40B4-BE49-F238E27FC236}">
                <a16:creationId xmlns:a16="http://schemas.microsoft.com/office/drawing/2014/main" id="{9E3ACC07-05B9-CD44-BEE0-3618291C2A32}"/>
              </a:ext>
            </a:extLst>
          </p:cNvPr>
          <p:cNvSpPr>
            <a:spLocks noGrp="1" noChangeArrowheads="1"/>
          </p:cNvSpPr>
          <p:nvPr>
            <p:ph type="sldNum"/>
          </p:nvPr>
        </p:nvSpPr>
        <p:spPr bwMode="auto">
          <a:xfrm>
            <a:off x="3886200" y="8686800"/>
            <a:ext cx="2954338" cy="439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fld id="{3B977232-AE45-C246-A4DD-B4FE327B3C8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4DDD0BA7-2A66-3DAB-8A32-BB311E25A475}"/>
              </a:ext>
            </a:extLst>
          </p:cNvPr>
          <p:cNvSpPr>
            <a:spLocks noGrp="1" noChangeArrowheads="1"/>
          </p:cNvSpPr>
          <p:nvPr>
            <p:ph type="sldNum"/>
          </p:nvPr>
        </p:nvSpPr>
        <p:spPr>
          <a:ln/>
        </p:spPr>
        <p:txBody>
          <a:bodyPr/>
          <a:lstStyle/>
          <a:p>
            <a:fld id="{90FA42A9-7700-AD4A-8DF9-A6A60ABFD247}" type="slidenum">
              <a:rPr lang="en-US" altLang="en-US"/>
              <a:pPr/>
              <a:t>1</a:t>
            </a:fld>
            <a:endParaRPr lang="en-US" altLang="en-US"/>
          </a:p>
        </p:txBody>
      </p:sp>
      <p:sp>
        <p:nvSpPr>
          <p:cNvPr id="621570" name="Text Box 2">
            <a:extLst>
              <a:ext uri="{FF2B5EF4-FFF2-40B4-BE49-F238E27FC236}">
                <a16:creationId xmlns:a16="http://schemas.microsoft.com/office/drawing/2014/main" id="{34CE14D6-B335-4FC9-1494-2FFF632BD110}"/>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1571" name="Text Box 3">
            <a:extLst>
              <a:ext uri="{FF2B5EF4-FFF2-40B4-BE49-F238E27FC236}">
                <a16:creationId xmlns:a16="http://schemas.microsoft.com/office/drawing/2014/main" id="{18680AA7-AB9B-A333-704A-3D351C2CC0CE}"/>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FB86B490-9C64-CC06-1834-ACAB298F3C0A}"/>
              </a:ext>
            </a:extLst>
          </p:cNvPr>
          <p:cNvSpPr>
            <a:spLocks noGrp="1" noChangeArrowheads="1"/>
          </p:cNvSpPr>
          <p:nvPr>
            <p:ph type="sldNum"/>
          </p:nvPr>
        </p:nvSpPr>
        <p:spPr>
          <a:ln/>
        </p:spPr>
        <p:txBody>
          <a:bodyPr/>
          <a:lstStyle/>
          <a:p>
            <a:fld id="{B80746CA-A6BD-CD49-9652-1F65036A818E}" type="slidenum">
              <a:rPr lang="en-US" altLang="en-US"/>
              <a:pPr/>
              <a:t>10</a:t>
            </a:fld>
            <a:endParaRPr lang="en-US" altLang="en-US"/>
          </a:p>
        </p:txBody>
      </p:sp>
      <p:sp>
        <p:nvSpPr>
          <p:cNvPr id="627714" name="Text Box 2">
            <a:extLst>
              <a:ext uri="{FF2B5EF4-FFF2-40B4-BE49-F238E27FC236}">
                <a16:creationId xmlns:a16="http://schemas.microsoft.com/office/drawing/2014/main" id="{8434DD09-0200-795E-E794-03B571D06D62}"/>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7715" name="Text Box 3">
            <a:extLst>
              <a:ext uri="{FF2B5EF4-FFF2-40B4-BE49-F238E27FC236}">
                <a16:creationId xmlns:a16="http://schemas.microsoft.com/office/drawing/2014/main" id="{9D9B792D-B32E-24AF-09C2-47A5B4BA5761}"/>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69C29281-F51C-94A0-14F5-FB7E77843D33}"/>
              </a:ext>
            </a:extLst>
          </p:cNvPr>
          <p:cNvSpPr>
            <a:spLocks noGrp="1" noChangeArrowheads="1"/>
          </p:cNvSpPr>
          <p:nvPr>
            <p:ph type="sldNum"/>
          </p:nvPr>
        </p:nvSpPr>
        <p:spPr>
          <a:ln/>
        </p:spPr>
        <p:txBody>
          <a:bodyPr/>
          <a:lstStyle/>
          <a:p>
            <a:fld id="{30FD7082-7855-ED4B-98B5-7064FBE0DD55}" type="slidenum">
              <a:rPr lang="en-US" altLang="en-US"/>
              <a:pPr/>
              <a:t>11</a:t>
            </a:fld>
            <a:endParaRPr lang="en-US" altLang="en-US"/>
          </a:p>
        </p:txBody>
      </p:sp>
      <p:sp>
        <p:nvSpPr>
          <p:cNvPr id="629762" name="Text Box 1026">
            <a:extLst>
              <a:ext uri="{FF2B5EF4-FFF2-40B4-BE49-F238E27FC236}">
                <a16:creationId xmlns:a16="http://schemas.microsoft.com/office/drawing/2014/main" id="{9967FA58-4382-DD8E-B772-566127A8AC02}"/>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9763" name="Text Box 1027">
            <a:extLst>
              <a:ext uri="{FF2B5EF4-FFF2-40B4-BE49-F238E27FC236}">
                <a16:creationId xmlns:a16="http://schemas.microsoft.com/office/drawing/2014/main" id="{CEA96077-B333-DFA7-C2AA-29355DBFFB17}"/>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FFBEF77E-A71A-3671-0CDE-12F7650F9F25}"/>
              </a:ext>
            </a:extLst>
          </p:cNvPr>
          <p:cNvSpPr>
            <a:spLocks noGrp="1" noChangeArrowheads="1"/>
          </p:cNvSpPr>
          <p:nvPr>
            <p:ph type="sldNum"/>
          </p:nvPr>
        </p:nvSpPr>
        <p:spPr>
          <a:ln/>
        </p:spPr>
        <p:txBody>
          <a:bodyPr/>
          <a:lstStyle/>
          <a:p>
            <a:fld id="{5C1C75BB-07CE-6C41-8630-A5A02BA0FBD7}" type="slidenum">
              <a:rPr lang="en-US" altLang="en-US"/>
              <a:pPr/>
              <a:t>12</a:t>
            </a:fld>
            <a:endParaRPr lang="en-US" altLang="en-US"/>
          </a:p>
        </p:txBody>
      </p:sp>
      <p:sp>
        <p:nvSpPr>
          <p:cNvPr id="558082" name="Text Box 2">
            <a:extLst>
              <a:ext uri="{FF2B5EF4-FFF2-40B4-BE49-F238E27FC236}">
                <a16:creationId xmlns:a16="http://schemas.microsoft.com/office/drawing/2014/main" id="{000DD2B9-52AF-81FF-4670-A277080E02D6}"/>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58083" name="Text Box 3">
            <a:extLst>
              <a:ext uri="{FF2B5EF4-FFF2-40B4-BE49-F238E27FC236}">
                <a16:creationId xmlns:a16="http://schemas.microsoft.com/office/drawing/2014/main" id="{C4870884-FE9C-9CB2-217A-0F8519157DD7}"/>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301A6C90-6FED-6090-4F19-CDCC2FCA1B3A}"/>
              </a:ext>
            </a:extLst>
          </p:cNvPr>
          <p:cNvSpPr>
            <a:spLocks noGrp="1" noChangeArrowheads="1"/>
          </p:cNvSpPr>
          <p:nvPr>
            <p:ph type="sldNum"/>
          </p:nvPr>
        </p:nvSpPr>
        <p:spPr>
          <a:ln/>
        </p:spPr>
        <p:txBody>
          <a:bodyPr/>
          <a:lstStyle/>
          <a:p>
            <a:fld id="{6CCCEE17-B4BB-174A-AF3D-DFF56BC68FEB}" type="slidenum">
              <a:rPr lang="en-US" altLang="en-US"/>
              <a:pPr/>
              <a:t>13</a:t>
            </a:fld>
            <a:endParaRPr lang="en-US" altLang="en-US"/>
          </a:p>
        </p:txBody>
      </p:sp>
      <p:sp>
        <p:nvSpPr>
          <p:cNvPr id="560130" name="Text Box 2">
            <a:extLst>
              <a:ext uri="{FF2B5EF4-FFF2-40B4-BE49-F238E27FC236}">
                <a16:creationId xmlns:a16="http://schemas.microsoft.com/office/drawing/2014/main" id="{A4194EB6-B23F-2108-CDB2-B94537325F3D}"/>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0131" name="Text Box 3">
            <a:extLst>
              <a:ext uri="{FF2B5EF4-FFF2-40B4-BE49-F238E27FC236}">
                <a16:creationId xmlns:a16="http://schemas.microsoft.com/office/drawing/2014/main" id="{7BA1C756-5326-4CB8-4A11-E86A08E04161}"/>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4C09908E-9A43-A682-DF4C-BB118C9EEA7D}"/>
              </a:ext>
            </a:extLst>
          </p:cNvPr>
          <p:cNvSpPr>
            <a:spLocks noGrp="1" noChangeArrowheads="1"/>
          </p:cNvSpPr>
          <p:nvPr>
            <p:ph type="sldNum"/>
          </p:nvPr>
        </p:nvSpPr>
        <p:spPr>
          <a:ln/>
        </p:spPr>
        <p:txBody>
          <a:bodyPr/>
          <a:lstStyle/>
          <a:p>
            <a:fld id="{D64043A8-0A7D-FE4C-AF7D-E5FB97F20F66}" type="slidenum">
              <a:rPr lang="en-US" altLang="en-US"/>
              <a:pPr/>
              <a:t>14</a:t>
            </a:fld>
            <a:endParaRPr lang="en-US" altLang="en-US"/>
          </a:p>
        </p:txBody>
      </p:sp>
      <p:sp>
        <p:nvSpPr>
          <p:cNvPr id="635906" name="Text Box 2">
            <a:extLst>
              <a:ext uri="{FF2B5EF4-FFF2-40B4-BE49-F238E27FC236}">
                <a16:creationId xmlns:a16="http://schemas.microsoft.com/office/drawing/2014/main" id="{FB07C256-B9DB-76CB-D208-5AFF17CDEA40}"/>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5907" name="Text Box 3">
            <a:extLst>
              <a:ext uri="{FF2B5EF4-FFF2-40B4-BE49-F238E27FC236}">
                <a16:creationId xmlns:a16="http://schemas.microsoft.com/office/drawing/2014/main" id="{329A8220-7286-26BD-957C-87BCAF3A20AE}"/>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4E581A3B-9869-30E1-00A5-4AA71BD6A44D}"/>
              </a:ext>
            </a:extLst>
          </p:cNvPr>
          <p:cNvSpPr>
            <a:spLocks noGrp="1" noChangeArrowheads="1"/>
          </p:cNvSpPr>
          <p:nvPr>
            <p:ph type="sldNum"/>
          </p:nvPr>
        </p:nvSpPr>
        <p:spPr>
          <a:ln/>
        </p:spPr>
        <p:txBody>
          <a:bodyPr/>
          <a:lstStyle/>
          <a:p>
            <a:fld id="{9F980F69-39CB-D54D-8826-1000B372004E}" type="slidenum">
              <a:rPr lang="en-US" altLang="en-US"/>
              <a:pPr/>
              <a:t>15</a:t>
            </a:fld>
            <a:endParaRPr lang="en-US" altLang="en-US"/>
          </a:p>
        </p:txBody>
      </p:sp>
      <p:sp>
        <p:nvSpPr>
          <p:cNvPr id="640002" name="Text Box 2">
            <a:extLst>
              <a:ext uri="{FF2B5EF4-FFF2-40B4-BE49-F238E27FC236}">
                <a16:creationId xmlns:a16="http://schemas.microsoft.com/office/drawing/2014/main" id="{83BADC02-8360-AFF0-7AC8-AE77E69D4985}"/>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40003" name="Text Box 3">
            <a:extLst>
              <a:ext uri="{FF2B5EF4-FFF2-40B4-BE49-F238E27FC236}">
                <a16:creationId xmlns:a16="http://schemas.microsoft.com/office/drawing/2014/main" id="{4B670B71-9840-596B-EFA2-BB255C9A18B1}"/>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0AE4CDCE-16CE-60DE-8AAB-FEC0C2B457E6}"/>
              </a:ext>
            </a:extLst>
          </p:cNvPr>
          <p:cNvSpPr>
            <a:spLocks noGrp="1" noChangeArrowheads="1"/>
          </p:cNvSpPr>
          <p:nvPr>
            <p:ph type="sldNum"/>
          </p:nvPr>
        </p:nvSpPr>
        <p:spPr>
          <a:ln/>
        </p:spPr>
        <p:txBody>
          <a:bodyPr/>
          <a:lstStyle/>
          <a:p>
            <a:fld id="{F1589270-AD47-D14E-BD99-3AC5CE1ACAC4}" type="slidenum">
              <a:rPr lang="en-US" altLang="en-US"/>
              <a:pPr/>
              <a:t>16</a:t>
            </a:fld>
            <a:endParaRPr lang="en-US" altLang="en-US"/>
          </a:p>
        </p:txBody>
      </p:sp>
      <p:sp>
        <p:nvSpPr>
          <p:cNvPr id="566274" name="Text Box 2">
            <a:extLst>
              <a:ext uri="{FF2B5EF4-FFF2-40B4-BE49-F238E27FC236}">
                <a16:creationId xmlns:a16="http://schemas.microsoft.com/office/drawing/2014/main" id="{980239C9-6668-D196-D367-63178C2A9C3F}"/>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6275" name="Text Box 3">
            <a:extLst>
              <a:ext uri="{FF2B5EF4-FFF2-40B4-BE49-F238E27FC236}">
                <a16:creationId xmlns:a16="http://schemas.microsoft.com/office/drawing/2014/main" id="{D95871C3-C333-4531-5B17-8B963D9ECB12}"/>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ECD9E9F4-CD12-2661-9337-336AB333813A}"/>
              </a:ext>
            </a:extLst>
          </p:cNvPr>
          <p:cNvSpPr>
            <a:spLocks noGrp="1" noChangeArrowheads="1"/>
          </p:cNvSpPr>
          <p:nvPr>
            <p:ph type="sldNum"/>
          </p:nvPr>
        </p:nvSpPr>
        <p:spPr>
          <a:ln/>
        </p:spPr>
        <p:txBody>
          <a:bodyPr/>
          <a:lstStyle/>
          <a:p>
            <a:fld id="{2E40F5D1-9ED8-5144-9E4D-A3B94C229540}" type="slidenum">
              <a:rPr lang="en-US" altLang="en-US"/>
              <a:pPr/>
              <a:t>17</a:t>
            </a:fld>
            <a:endParaRPr lang="en-US" altLang="en-US"/>
          </a:p>
        </p:txBody>
      </p:sp>
      <p:sp>
        <p:nvSpPr>
          <p:cNvPr id="637954" name="Text Box 2">
            <a:extLst>
              <a:ext uri="{FF2B5EF4-FFF2-40B4-BE49-F238E27FC236}">
                <a16:creationId xmlns:a16="http://schemas.microsoft.com/office/drawing/2014/main" id="{4444DA2C-4D3C-1E15-92CB-D823CE33385D}"/>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7955" name="Text Box 3">
            <a:extLst>
              <a:ext uri="{FF2B5EF4-FFF2-40B4-BE49-F238E27FC236}">
                <a16:creationId xmlns:a16="http://schemas.microsoft.com/office/drawing/2014/main" id="{90260695-893F-D5C1-5E4C-46563400B51C}"/>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6B80B3DE-E483-12DC-C4D1-3E4281F11A9A}"/>
              </a:ext>
            </a:extLst>
          </p:cNvPr>
          <p:cNvSpPr>
            <a:spLocks noGrp="1" noChangeArrowheads="1"/>
          </p:cNvSpPr>
          <p:nvPr>
            <p:ph type="sldNum"/>
          </p:nvPr>
        </p:nvSpPr>
        <p:spPr>
          <a:ln/>
        </p:spPr>
        <p:txBody>
          <a:bodyPr/>
          <a:lstStyle/>
          <a:p>
            <a:fld id="{6D3B6ED2-18CA-A343-A0EE-CEF841BC4427}" type="slidenum">
              <a:rPr lang="en-US" altLang="en-US"/>
              <a:pPr/>
              <a:t>18</a:t>
            </a:fld>
            <a:endParaRPr lang="en-US" altLang="en-US"/>
          </a:p>
        </p:txBody>
      </p:sp>
      <p:sp>
        <p:nvSpPr>
          <p:cNvPr id="570370" name="Text Box 2">
            <a:extLst>
              <a:ext uri="{FF2B5EF4-FFF2-40B4-BE49-F238E27FC236}">
                <a16:creationId xmlns:a16="http://schemas.microsoft.com/office/drawing/2014/main" id="{08FF02E9-C5A6-112E-61B5-01A095A83329}"/>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70371" name="Text Box 3">
            <a:extLst>
              <a:ext uri="{FF2B5EF4-FFF2-40B4-BE49-F238E27FC236}">
                <a16:creationId xmlns:a16="http://schemas.microsoft.com/office/drawing/2014/main" id="{E8291226-EB66-F0DC-272C-282279171B29}"/>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17F8D518-1E81-418D-C263-94669D29D437}"/>
              </a:ext>
            </a:extLst>
          </p:cNvPr>
          <p:cNvSpPr>
            <a:spLocks noGrp="1" noChangeArrowheads="1"/>
          </p:cNvSpPr>
          <p:nvPr>
            <p:ph type="sldNum"/>
          </p:nvPr>
        </p:nvSpPr>
        <p:spPr>
          <a:ln/>
        </p:spPr>
        <p:txBody>
          <a:bodyPr/>
          <a:lstStyle/>
          <a:p>
            <a:fld id="{D707B7DA-329D-C644-8643-CB9CDBB6C7BF}" type="slidenum">
              <a:rPr lang="en-US" altLang="en-US"/>
              <a:pPr/>
              <a:t>19</a:t>
            </a:fld>
            <a:endParaRPr lang="en-US" altLang="en-US"/>
          </a:p>
        </p:txBody>
      </p:sp>
      <p:sp>
        <p:nvSpPr>
          <p:cNvPr id="648194" name="Text Box 2">
            <a:extLst>
              <a:ext uri="{FF2B5EF4-FFF2-40B4-BE49-F238E27FC236}">
                <a16:creationId xmlns:a16="http://schemas.microsoft.com/office/drawing/2014/main" id="{BD96E05E-5532-976B-0C8E-FC01AEAC6E57}"/>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48195" name="Text Box 3">
            <a:extLst>
              <a:ext uri="{FF2B5EF4-FFF2-40B4-BE49-F238E27FC236}">
                <a16:creationId xmlns:a16="http://schemas.microsoft.com/office/drawing/2014/main" id="{4AD47D17-F994-C8AC-DB55-0DED1E79F2FE}"/>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40929E52-1C51-FCD6-9F43-E534893CCA95}"/>
              </a:ext>
            </a:extLst>
          </p:cNvPr>
          <p:cNvSpPr>
            <a:spLocks noGrp="1" noChangeArrowheads="1"/>
          </p:cNvSpPr>
          <p:nvPr>
            <p:ph type="sldNum"/>
          </p:nvPr>
        </p:nvSpPr>
        <p:spPr>
          <a:ln/>
        </p:spPr>
        <p:txBody>
          <a:bodyPr/>
          <a:lstStyle/>
          <a:p>
            <a:fld id="{F247CDF8-56D6-1A46-8289-C20EE9D1849E}" type="slidenum">
              <a:rPr lang="en-US" altLang="en-US"/>
              <a:pPr/>
              <a:t>2</a:t>
            </a:fld>
            <a:endParaRPr lang="en-US" altLang="en-US"/>
          </a:p>
        </p:txBody>
      </p:sp>
      <p:sp>
        <p:nvSpPr>
          <p:cNvPr id="705538" name="Text Box 2">
            <a:extLst>
              <a:ext uri="{FF2B5EF4-FFF2-40B4-BE49-F238E27FC236}">
                <a16:creationId xmlns:a16="http://schemas.microsoft.com/office/drawing/2014/main" id="{0924E2DA-78D4-10C2-134E-1EB4052795B9}"/>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05539" name="Text Box 3">
            <a:extLst>
              <a:ext uri="{FF2B5EF4-FFF2-40B4-BE49-F238E27FC236}">
                <a16:creationId xmlns:a16="http://schemas.microsoft.com/office/drawing/2014/main" id="{1B8D660D-F109-81AB-03AC-B500DA21E750}"/>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E4A8DB82-A8F9-B28B-4E39-E7286958AE77}"/>
              </a:ext>
            </a:extLst>
          </p:cNvPr>
          <p:cNvSpPr>
            <a:spLocks noGrp="1" noChangeArrowheads="1"/>
          </p:cNvSpPr>
          <p:nvPr>
            <p:ph type="sldNum"/>
          </p:nvPr>
        </p:nvSpPr>
        <p:spPr>
          <a:ln/>
        </p:spPr>
        <p:txBody>
          <a:bodyPr/>
          <a:lstStyle/>
          <a:p>
            <a:fld id="{5235B8F2-0E49-414D-8DEC-2E6481D1F25A}" type="slidenum">
              <a:rPr lang="en-US" altLang="en-US"/>
              <a:pPr/>
              <a:t>20</a:t>
            </a:fld>
            <a:endParaRPr lang="en-US" altLang="en-US"/>
          </a:p>
        </p:txBody>
      </p:sp>
      <p:sp>
        <p:nvSpPr>
          <p:cNvPr id="650242" name="Text Box 2">
            <a:extLst>
              <a:ext uri="{FF2B5EF4-FFF2-40B4-BE49-F238E27FC236}">
                <a16:creationId xmlns:a16="http://schemas.microsoft.com/office/drawing/2014/main" id="{93BE9FAE-898E-81EF-B673-77B9D3298009}"/>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50243" name="Text Box 3">
            <a:extLst>
              <a:ext uri="{FF2B5EF4-FFF2-40B4-BE49-F238E27FC236}">
                <a16:creationId xmlns:a16="http://schemas.microsoft.com/office/drawing/2014/main" id="{E30827DA-FD53-1D5F-18B1-97DA2B47561A}"/>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EDEED436-5EA1-228D-EE3A-F14BE58141EC}"/>
              </a:ext>
            </a:extLst>
          </p:cNvPr>
          <p:cNvSpPr>
            <a:spLocks noGrp="1" noChangeArrowheads="1"/>
          </p:cNvSpPr>
          <p:nvPr>
            <p:ph type="sldNum"/>
          </p:nvPr>
        </p:nvSpPr>
        <p:spPr>
          <a:ln/>
        </p:spPr>
        <p:txBody>
          <a:bodyPr/>
          <a:lstStyle/>
          <a:p>
            <a:fld id="{51FD340C-C497-334B-B419-E9BD8520CBDD}" type="slidenum">
              <a:rPr lang="en-US" altLang="en-US"/>
              <a:pPr/>
              <a:t>21</a:t>
            </a:fld>
            <a:endParaRPr lang="en-US" altLang="en-US"/>
          </a:p>
        </p:txBody>
      </p:sp>
      <p:sp>
        <p:nvSpPr>
          <p:cNvPr id="654338" name="Text Box 2">
            <a:extLst>
              <a:ext uri="{FF2B5EF4-FFF2-40B4-BE49-F238E27FC236}">
                <a16:creationId xmlns:a16="http://schemas.microsoft.com/office/drawing/2014/main" id="{8D87DD57-B543-C217-6568-A057E33195AB}"/>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54339" name="Text Box 3">
            <a:extLst>
              <a:ext uri="{FF2B5EF4-FFF2-40B4-BE49-F238E27FC236}">
                <a16:creationId xmlns:a16="http://schemas.microsoft.com/office/drawing/2014/main" id="{E863EF29-93D0-E163-832B-E57F18E5F6EF}"/>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323AF599-56D3-0ABE-310D-9DBC8D5B0BAB}"/>
              </a:ext>
            </a:extLst>
          </p:cNvPr>
          <p:cNvSpPr>
            <a:spLocks noGrp="1" noChangeArrowheads="1"/>
          </p:cNvSpPr>
          <p:nvPr>
            <p:ph type="sldNum"/>
          </p:nvPr>
        </p:nvSpPr>
        <p:spPr>
          <a:ln/>
        </p:spPr>
        <p:txBody>
          <a:bodyPr/>
          <a:lstStyle/>
          <a:p>
            <a:fld id="{8A12CAEF-FD25-2F40-89AC-CF296FA0F5EB}" type="slidenum">
              <a:rPr lang="en-US" altLang="en-US"/>
              <a:pPr/>
              <a:t>22</a:t>
            </a:fld>
            <a:endParaRPr lang="en-US" altLang="en-US"/>
          </a:p>
        </p:txBody>
      </p:sp>
      <p:sp>
        <p:nvSpPr>
          <p:cNvPr id="607234" name="Text Box 2">
            <a:extLst>
              <a:ext uri="{FF2B5EF4-FFF2-40B4-BE49-F238E27FC236}">
                <a16:creationId xmlns:a16="http://schemas.microsoft.com/office/drawing/2014/main" id="{8B6FAFC4-834B-D79B-1A50-61B2CDEBCCBC}"/>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07235" name="Text Box 3">
            <a:extLst>
              <a:ext uri="{FF2B5EF4-FFF2-40B4-BE49-F238E27FC236}">
                <a16:creationId xmlns:a16="http://schemas.microsoft.com/office/drawing/2014/main" id="{CB88F916-240C-9B40-3A30-93AF9F011C90}"/>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72B5C56C-54C9-FED3-707E-90391871E06D}"/>
              </a:ext>
            </a:extLst>
          </p:cNvPr>
          <p:cNvSpPr>
            <a:spLocks noGrp="1" noChangeArrowheads="1"/>
          </p:cNvSpPr>
          <p:nvPr>
            <p:ph type="sldNum"/>
          </p:nvPr>
        </p:nvSpPr>
        <p:spPr>
          <a:ln/>
        </p:spPr>
        <p:txBody>
          <a:bodyPr/>
          <a:lstStyle/>
          <a:p>
            <a:fld id="{40E2D35E-96B7-8A4F-9E61-DE3CBFB75320}" type="slidenum">
              <a:rPr lang="en-US" altLang="en-US"/>
              <a:pPr/>
              <a:t>23</a:t>
            </a:fld>
            <a:endParaRPr lang="en-US" altLang="en-US"/>
          </a:p>
        </p:txBody>
      </p:sp>
      <p:sp>
        <p:nvSpPr>
          <p:cNvPr id="609282" name="Text Box 2">
            <a:extLst>
              <a:ext uri="{FF2B5EF4-FFF2-40B4-BE49-F238E27FC236}">
                <a16:creationId xmlns:a16="http://schemas.microsoft.com/office/drawing/2014/main" id="{2F606AC8-A85E-1234-C6D0-DB835F5D2A4B}"/>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09283" name="Text Box 3">
            <a:extLst>
              <a:ext uri="{FF2B5EF4-FFF2-40B4-BE49-F238E27FC236}">
                <a16:creationId xmlns:a16="http://schemas.microsoft.com/office/drawing/2014/main" id="{DCA0A804-918E-C051-976D-7CE4F04A2B43}"/>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A1CAB914-4F64-4AAC-20EC-168394D13252}"/>
              </a:ext>
            </a:extLst>
          </p:cNvPr>
          <p:cNvSpPr>
            <a:spLocks noGrp="1" noChangeArrowheads="1"/>
          </p:cNvSpPr>
          <p:nvPr>
            <p:ph type="sldNum"/>
          </p:nvPr>
        </p:nvSpPr>
        <p:spPr>
          <a:ln/>
        </p:spPr>
        <p:txBody>
          <a:bodyPr/>
          <a:lstStyle/>
          <a:p>
            <a:fld id="{8977CF9A-88A1-7E4D-AA71-C1C9B1B85678}" type="slidenum">
              <a:rPr lang="en-US" altLang="en-US"/>
              <a:pPr/>
              <a:t>24</a:t>
            </a:fld>
            <a:endParaRPr lang="en-US" altLang="en-US"/>
          </a:p>
        </p:txBody>
      </p:sp>
      <p:sp>
        <p:nvSpPr>
          <p:cNvPr id="685058" name="Text Box 2">
            <a:extLst>
              <a:ext uri="{FF2B5EF4-FFF2-40B4-BE49-F238E27FC236}">
                <a16:creationId xmlns:a16="http://schemas.microsoft.com/office/drawing/2014/main" id="{52B00332-C8C0-FF0C-0383-740DC2CD3CF3}"/>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85059" name="Text Box 3">
            <a:extLst>
              <a:ext uri="{FF2B5EF4-FFF2-40B4-BE49-F238E27FC236}">
                <a16:creationId xmlns:a16="http://schemas.microsoft.com/office/drawing/2014/main" id="{FEB613E6-3CB4-9770-0780-5CE3F407225F}"/>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B0AFCB47-EA03-2710-7B6A-2A2C2EBD08FC}"/>
              </a:ext>
            </a:extLst>
          </p:cNvPr>
          <p:cNvSpPr>
            <a:spLocks noGrp="1" noChangeArrowheads="1"/>
          </p:cNvSpPr>
          <p:nvPr>
            <p:ph type="sldNum"/>
          </p:nvPr>
        </p:nvSpPr>
        <p:spPr>
          <a:ln/>
        </p:spPr>
        <p:txBody>
          <a:bodyPr/>
          <a:lstStyle/>
          <a:p>
            <a:fld id="{7860AD44-0E9F-7141-B80B-09233C2A9301}" type="slidenum">
              <a:rPr lang="en-US" altLang="en-US"/>
              <a:pPr/>
              <a:t>25</a:t>
            </a:fld>
            <a:endParaRPr lang="en-US" altLang="en-US"/>
          </a:p>
        </p:txBody>
      </p:sp>
      <p:sp>
        <p:nvSpPr>
          <p:cNvPr id="695298" name="Text Box 1026">
            <a:extLst>
              <a:ext uri="{FF2B5EF4-FFF2-40B4-BE49-F238E27FC236}">
                <a16:creationId xmlns:a16="http://schemas.microsoft.com/office/drawing/2014/main" id="{A1B7243A-7E91-C882-8E7F-21C719494FA4}"/>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5299" name="Text Box 1027">
            <a:extLst>
              <a:ext uri="{FF2B5EF4-FFF2-40B4-BE49-F238E27FC236}">
                <a16:creationId xmlns:a16="http://schemas.microsoft.com/office/drawing/2014/main" id="{BD2F6072-C549-B05C-EF04-010292C4DE99}"/>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1D03D0DE-51A8-6442-18E6-2B45CF0461D1}"/>
              </a:ext>
            </a:extLst>
          </p:cNvPr>
          <p:cNvSpPr>
            <a:spLocks noGrp="1" noChangeArrowheads="1"/>
          </p:cNvSpPr>
          <p:nvPr>
            <p:ph type="sldNum"/>
          </p:nvPr>
        </p:nvSpPr>
        <p:spPr>
          <a:ln/>
        </p:spPr>
        <p:txBody>
          <a:bodyPr/>
          <a:lstStyle/>
          <a:p>
            <a:fld id="{E16EE404-FA93-9844-94C3-01D8C36E7AC2}" type="slidenum">
              <a:rPr lang="en-US" altLang="en-US"/>
              <a:pPr/>
              <a:t>26</a:t>
            </a:fld>
            <a:endParaRPr lang="en-US" altLang="en-US"/>
          </a:p>
        </p:txBody>
      </p:sp>
      <p:sp>
        <p:nvSpPr>
          <p:cNvPr id="693250" name="Text Box 2">
            <a:extLst>
              <a:ext uri="{FF2B5EF4-FFF2-40B4-BE49-F238E27FC236}">
                <a16:creationId xmlns:a16="http://schemas.microsoft.com/office/drawing/2014/main" id="{E02C96E9-E78F-978C-12C8-566631316686}"/>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3251" name="Text Box 3">
            <a:extLst>
              <a:ext uri="{FF2B5EF4-FFF2-40B4-BE49-F238E27FC236}">
                <a16:creationId xmlns:a16="http://schemas.microsoft.com/office/drawing/2014/main" id="{B6129F5E-8F19-2302-DF8B-F2AD593ABA80}"/>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6C2A7274-1517-3CAB-E212-27FA076A2468}"/>
              </a:ext>
            </a:extLst>
          </p:cNvPr>
          <p:cNvSpPr>
            <a:spLocks noGrp="1" noChangeArrowheads="1"/>
          </p:cNvSpPr>
          <p:nvPr>
            <p:ph type="sldNum"/>
          </p:nvPr>
        </p:nvSpPr>
        <p:spPr>
          <a:ln/>
        </p:spPr>
        <p:txBody>
          <a:bodyPr/>
          <a:lstStyle/>
          <a:p>
            <a:fld id="{B6E4D1BE-524E-C84D-B3B4-0A7DC3FF0BAD}" type="slidenum">
              <a:rPr lang="en-US" altLang="en-US"/>
              <a:pPr/>
              <a:t>27</a:t>
            </a:fld>
            <a:endParaRPr lang="en-US" altLang="en-US"/>
          </a:p>
        </p:txBody>
      </p:sp>
      <p:sp>
        <p:nvSpPr>
          <p:cNvPr id="574466" name="Rectangle 2">
            <a:extLst>
              <a:ext uri="{FF2B5EF4-FFF2-40B4-BE49-F238E27FC236}">
                <a16:creationId xmlns:a16="http://schemas.microsoft.com/office/drawing/2014/main" id="{DC3A50A5-4703-355C-7ECB-774D3AFA834E}"/>
              </a:ext>
            </a:extLst>
          </p:cNvPr>
          <p:cNvSpPr>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p:spPr>
      </p:sp>
      <p:sp>
        <p:nvSpPr>
          <p:cNvPr id="574467" name="Rectangle 3">
            <a:extLst>
              <a:ext uri="{FF2B5EF4-FFF2-40B4-BE49-F238E27FC236}">
                <a16:creationId xmlns:a16="http://schemas.microsoft.com/office/drawing/2014/main" id="{246FFA72-7E04-D630-D7F4-47E20456A5C6}"/>
              </a:ext>
            </a:extLst>
          </p:cNvPr>
          <p:cNvSpPr>
            <a:spLocks noChangeArrowheads="1"/>
          </p:cNvSpPr>
          <p:nvPr>
            <p:ph type="body" idx="1"/>
          </p:nvPr>
        </p:nvSpPr>
        <p:spPr bwMode="auto">
          <a:xfrm>
            <a:off x="914400" y="4343400"/>
            <a:ext cx="5011738" cy="4097338"/>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FA454FAC-0535-F6CF-C997-D9B5FB1E4B38}"/>
              </a:ext>
            </a:extLst>
          </p:cNvPr>
          <p:cNvSpPr>
            <a:spLocks noGrp="1" noChangeArrowheads="1"/>
          </p:cNvSpPr>
          <p:nvPr>
            <p:ph type="sldNum"/>
          </p:nvPr>
        </p:nvSpPr>
        <p:spPr>
          <a:ln/>
        </p:spPr>
        <p:txBody>
          <a:bodyPr/>
          <a:lstStyle/>
          <a:p>
            <a:fld id="{91BECD90-6EF2-7B49-A26E-3C54F98DDE78}" type="slidenum">
              <a:rPr lang="en-US" altLang="en-US"/>
              <a:pPr/>
              <a:t>28</a:t>
            </a:fld>
            <a:endParaRPr lang="en-US" altLang="en-US"/>
          </a:p>
        </p:txBody>
      </p:sp>
      <p:sp>
        <p:nvSpPr>
          <p:cNvPr id="697346" name="Rectangle 1026">
            <a:extLst>
              <a:ext uri="{FF2B5EF4-FFF2-40B4-BE49-F238E27FC236}">
                <a16:creationId xmlns:a16="http://schemas.microsoft.com/office/drawing/2014/main" id="{1F9CEB10-589F-D859-9902-846317D24250}"/>
              </a:ext>
            </a:extLst>
          </p:cNvPr>
          <p:cNvSpPr>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p:spPr>
      </p:sp>
      <p:sp>
        <p:nvSpPr>
          <p:cNvPr id="697347" name="Rectangle 1027">
            <a:extLst>
              <a:ext uri="{FF2B5EF4-FFF2-40B4-BE49-F238E27FC236}">
                <a16:creationId xmlns:a16="http://schemas.microsoft.com/office/drawing/2014/main" id="{FE92321D-4E87-3F4F-8B48-BACB3061A3CD}"/>
              </a:ext>
            </a:extLst>
          </p:cNvPr>
          <p:cNvSpPr>
            <a:spLocks noChangeArrowheads="1"/>
          </p:cNvSpPr>
          <p:nvPr>
            <p:ph type="body" idx="1"/>
          </p:nvPr>
        </p:nvSpPr>
        <p:spPr bwMode="auto">
          <a:xfrm>
            <a:off x="914400" y="4343400"/>
            <a:ext cx="5011738" cy="4097338"/>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17878203-064A-7515-87F7-AFC2A91981BA}"/>
              </a:ext>
            </a:extLst>
          </p:cNvPr>
          <p:cNvSpPr>
            <a:spLocks noGrp="1" noChangeArrowheads="1"/>
          </p:cNvSpPr>
          <p:nvPr>
            <p:ph type="sldNum"/>
          </p:nvPr>
        </p:nvSpPr>
        <p:spPr>
          <a:ln/>
        </p:spPr>
        <p:txBody>
          <a:bodyPr/>
          <a:lstStyle/>
          <a:p>
            <a:fld id="{A7D273B7-657A-6747-8D2C-8DE04ECADA3A}" type="slidenum">
              <a:rPr lang="en-US" altLang="en-US"/>
              <a:pPr/>
              <a:t>29</a:t>
            </a:fld>
            <a:endParaRPr lang="en-US" altLang="en-US"/>
          </a:p>
        </p:txBody>
      </p:sp>
      <p:sp>
        <p:nvSpPr>
          <p:cNvPr id="699394" name="Rectangle 1026">
            <a:extLst>
              <a:ext uri="{FF2B5EF4-FFF2-40B4-BE49-F238E27FC236}">
                <a16:creationId xmlns:a16="http://schemas.microsoft.com/office/drawing/2014/main" id="{D6B86449-A994-38B7-BC4D-F7B6AD3D299C}"/>
              </a:ext>
            </a:extLst>
          </p:cNvPr>
          <p:cNvSpPr>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p:spPr>
      </p:sp>
      <p:sp>
        <p:nvSpPr>
          <p:cNvPr id="699395" name="Rectangle 1027">
            <a:extLst>
              <a:ext uri="{FF2B5EF4-FFF2-40B4-BE49-F238E27FC236}">
                <a16:creationId xmlns:a16="http://schemas.microsoft.com/office/drawing/2014/main" id="{C9C42094-538C-8FB9-7F94-41303311A843}"/>
              </a:ext>
            </a:extLst>
          </p:cNvPr>
          <p:cNvSpPr>
            <a:spLocks noChangeArrowheads="1"/>
          </p:cNvSpPr>
          <p:nvPr>
            <p:ph type="body" idx="1"/>
          </p:nvPr>
        </p:nvSpPr>
        <p:spPr bwMode="auto">
          <a:xfrm>
            <a:off x="914400" y="4343400"/>
            <a:ext cx="5011738" cy="4097338"/>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83BAAE5B-ECEB-44E2-D715-746726F47C4C}"/>
              </a:ext>
            </a:extLst>
          </p:cNvPr>
          <p:cNvSpPr>
            <a:spLocks noGrp="1" noChangeArrowheads="1"/>
          </p:cNvSpPr>
          <p:nvPr>
            <p:ph type="sldNum"/>
          </p:nvPr>
        </p:nvSpPr>
        <p:spPr>
          <a:ln/>
        </p:spPr>
        <p:txBody>
          <a:bodyPr/>
          <a:lstStyle/>
          <a:p>
            <a:fld id="{C04B05FA-52EE-CA45-88DD-71EC66A9446B}" type="slidenum">
              <a:rPr lang="en-US" altLang="en-US"/>
              <a:pPr/>
              <a:t>3</a:t>
            </a:fld>
            <a:endParaRPr lang="en-US" altLang="en-US"/>
          </a:p>
        </p:txBody>
      </p:sp>
      <p:sp>
        <p:nvSpPr>
          <p:cNvPr id="707586" name="Text Box 2">
            <a:extLst>
              <a:ext uri="{FF2B5EF4-FFF2-40B4-BE49-F238E27FC236}">
                <a16:creationId xmlns:a16="http://schemas.microsoft.com/office/drawing/2014/main" id="{16E86FBE-CEA5-DBF5-324E-F8933ACC5B98}"/>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07587" name="Text Box 3">
            <a:extLst>
              <a:ext uri="{FF2B5EF4-FFF2-40B4-BE49-F238E27FC236}">
                <a16:creationId xmlns:a16="http://schemas.microsoft.com/office/drawing/2014/main" id="{47EB40E9-B07D-97AC-6963-0F7AE71C7896}"/>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C28287F4-FC19-EC3B-CF34-8B90EFA92EF0}"/>
              </a:ext>
            </a:extLst>
          </p:cNvPr>
          <p:cNvSpPr>
            <a:spLocks noGrp="1" noChangeArrowheads="1"/>
          </p:cNvSpPr>
          <p:nvPr>
            <p:ph type="sldNum"/>
          </p:nvPr>
        </p:nvSpPr>
        <p:spPr>
          <a:ln/>
        </p:spPr>
        <p:txBody>
          <a:bodyPr/>
          <a:lstStyle/>
          <a:p>
            <a:fld id="{35C4170D-BC0E-3748-9220-DED927FFA575}" type="slidenum">
              <a:rPr lang="en-US" altLang="en-US"/>
              <a:pPr/>
              <a:t>30</a:t>
            </a:fld>
            <a:endParaRPr lang="en-US" altLang="en-US"/>
          </a:p>
        </p:txBody>
      </p:sp>
      <p:sp>
        <p:nvSpPr>
          <p:cNvPr id="418818" name="Text Box 2">
            <a:extLst>
              <a:ext uri="{FF2B5EF4-FFF2-40B4-BE49-F238E27FC236}">
                <a16:creationId xmlns:a16="http://schemas.microsoft.com/office/drawing/2014/main" id="{9889B0E4-D65E-F2A2-F272-81CE93B4EDAC}"/>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8819" name="Text Box 3">
            <a:extLst>
              <a:ext uri="{FF2B5EF4-FFF2-40B4-BE49-F238E27FC236}">
                <a16:creationId xmlns:a16="http://schemas.microsoft.com/office/drawing/2014/main" id="{CBD28AD2-C2E3-FB3A-A3C5-931364D3D723}"/>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FC43335E-7029-6EA2-F0F0-7999F6BF260E}"/>
              </a:ext>
            </a:extLst>
          </p:cNvPr>
          <p:cNvSpPr>
            <a:spLocks noGrp="1" noChangeArrowheads="1"/>
          </p:cNvSpPr>
          <p:nvPr>
            <p:ph type="sldNum"/>
          </p:nvPr>
        </p:nvSpPr>
        <p:spPr>
          <a:ln/>
        </p:spPr>
        <p:txBody>
          <a:bodyPr/>
          <a:lstStyle/>
          <a:p>
            <a:fld id="{C7F550A8-4433-9444-90CB-6CA37531E34F}" type="slidenum">
              <a:rPr lang="en-US" altLang="en-US"/>
              <a:pPr/>
              <a:t>31</a:t>
            </a:fld>
            <a:endParaRPr lang="en-US" altLang="en-US"/>
          </a:p>
        </p:txBody>
      </p:sp>
      <p:sp>
        <p:nvSpPr>
          <p:cNvPr id="578562" name="Rectangle 2">
            <a:extLst>
              <a:ext uri="{FF2B5EF4-FFF2-40B4-BE49-F238E27FC236}">
                <a16:creationId xmlns:a16="http://schemas.microsoft.com/office/drawing/2014/main" id="{24F41F97-7486-08DF-22C7-DD461119ED18}"/>
              </a:ext>
            </a:extLst>
          </p:cNvPr>
          <p:cNvSpPr>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p:spPr>
      </p:sp>
      <p:sp>
        <p:nvSpPr>
          <p:cNvPr id="578563" name="Rectangle 3">
            <a:extLst>
              <a:ext uri="{FF2B5EF4-FFF2-40B4-BE49-F238E27FC236}">
                <a16:creationId xmlns:a16="http://schemas.microsoft.com/office/drawing/2014/main" id="{434D8EB8-191D-AA78-66E2-949CDCBBDEDB}"/>
              </a:ext>
            </a:extLst>
          </p:cNvPr>
          <p:cNvSpPr>
            <a:spLocks noChangeArrowheads="1"/>
          </p:cNvSpPr>
          <p:nvPr>
            <p:ph type="body" idx="1"/>
          </p:nvPr>
        </p:nvSpPr>
        <p:spPr bwMode="auto">
          <a:xfrm>
            <a:off x="914400" y="4343400"/>
            <a:ext cx="5011738" cy="4097338"/>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777FE6F0-2CC7-D783-6F0B-4DCA16E21AF2}"/>
              </a:ext>
            </a:extLst>
          </p:cNvPr>
          <p:cNvSpPr>
            <a:spLocks noGrp="1" noChangeArrowheads="1"/>
          </p:cNvSpPr>
          <p:nvPr>
            <p:ph type="sldNum"/>
          </p:nvPr>
        </p:nvSpPr>
        <p:spPr>
          <a:ln/>
        </p:spPr>
        <p:txBody>
          <a:bodyPr/>
          <a:lstStyle/>
          <a:p>
            <a:fld id="{C5215C82-21E8-1942-B506-CF9B2B18EF8C}" type="slidenum">
              <a:rPr lang="en-US" altLang="en-US"/>
              <a:pPr/>
              <a:t>32</a:t>
            </a:fld>
            <a:endParaRPr lang="en-US" altLang="en-US"/>
          </a:p>
        </p:txBody>
      </p:sp>
      <p:sp>
        <p:nvSpPr>
          <p:cNvPr id="658434" name="Rectangle 2">
            <a:extLst>
              <a:ext uri="{FF2B5EF4-FFF2-40B4-BE49-F238E27FC236}">
                <a16:creationId xmlns:a16="http://schemas.microsoft.com/office/drawing/2014/main" id="{825E96FC-7DEF-8AA1-3578-ABAB27F57D28}"/>
              </a:ext>
            </a:extLst>
          </p:cNvPr>
          <p:cNvSpPr>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p:spPr>
      </p:sp>
      <p:sp>
        <p:nvSpPr>
          <p:cNvPr id="658435" name="Rectangle 3">
            <a:extLst>
              <a:ext uri="{FF2B5EF4-FFF2-40B4-BE49-F238E27FC236}">
                <a16:creationId xmlns:a16="http://schemas.microsoft.com/office/drawing/2014/main" id="{0323E0D8-74CA-8D53-31E7-14DF75174A9D}"/>
              </a:ext>
            </a:extLst>
          </p:cNvPr>
          <p:cNvSpPr>
            <a:spLocks noChangeArrowheads="1"/>
          </p:cNvSpPr>
          <p:nvPr>
            <p:ph type="body" idx="1"/>
          </p:nvPr>
        </p:nvSpPr>
        <p:spPr bwMode="auto">
          <a:xfrm>
            <a:off x="914400" y="4343400"/>
            <a:ext cx="5011738" cy="4097338"/>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48845BA2-161B-80A3-CD09-620D90C591D4}"/>
              </a:ext>
            </a:extLst>
          </p:cNvPr>
          <p:cNvSpPr>
            <a:spLocks noGrp="1" noChangeArrowheads="1"/>
          </p:cNvSpPr>
          <p:nvPr>
            <p:ph type="sldNum"/>
          </p:nvPr>
        </p:nvSpPr>
        <p:spPr>
          <a:ln/>
        </p:spPr>
        <p:txBody>
          <a:bodyPr/>
          <a:lstStyle/>
          <a:p>
            <a:fld id="{0D1EB607-BDF0-A34F-9EE2-B362C3B1541E}" type="slidenum">
              <a:rPr lang="en-US" altLang="en-US"/>
              <a:pPr/>
              <a:t>33</a:t>
            </a:fld>
            <a:endParaRPr lang="en-US" altLang="en-US"/>
          </a:p>
        </p:txBody>
      </p:sp>
      <p:sp>
        <p:nvSpPr>
          <p:cNvPr id="681986" name="Rectangle 2">
            <a:extLst>
              <a:ext uri="{FF2B5EF4-FFF2-40B4-BE49-F238E27FC236}">
                <a16:creationId xmlns:a16="http://schemas.microsoft.com/office/drawing/2014/main" id="{DA611C82-C2DC-223A-77C9-53EFE49F5C84}"/>
              </a:ext>
            </a:extLst>
          </p:cNvPr>
          <p:cNvSpPr>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p:spPr>
      </p:sp>
      <p:sp>
        <p:nvSpPr>
          <p:cNvPr id="681987" name="Rectangle 3">
            <a:extLst>
              <a:ext uri="{FF2B5EF4-FFF2-40B4-BE49-F238E27FC236}">
                <a16:creationId xmlns:a16="http://schemas.microsoft.com/office/drawing/2014/main" id="{F09B04A0-6D42-02B1-F9FC-5F542DF685D1}"/>
              </a:ext>
            </a:extLst>
          </p:cNvPr>
          <p:cNvSpPr>
            <a:spLocks noChangeArrowheads="1"/>
          </p:cNvSpPr>
          <p:nvPr>
            <p:ph type="body" idx="1"/>
          </p:nvPr>
        </p:nvSpPr>
        <p:spPr bwMode="auto">
          <a:xfrm>
            <a:off x="914400" y="4343400"/>
            <a:ext cx="5011738" cy="4097338"/>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CD7F8B2F-8286-58DE-BB3B-A95E81FEBFD0}"/>
              </a:ext>
            </a:extLst>
          </p:cNvPr>
          <p:cNvSpPr>
            <a:spLocks noGrp="1" noChangeArrowheads="1"/>
          </p:cNvSpPr>
          <p:nvPr>
            <p:ph type="sldNum"/>
          </p:nvPr>
        </p:nvSpPr>
        <p:spPr>
          <a:ln/>
        </p:spPr>
        <p:txBody>
          <a:bodyPr/>
          <a:lstStyle/>
          <a:p>
            <a:fld id="{87E4C700-5983-7B4D-BF87-3C62ACBCF6C1}" type="slidenum">
              <a:rPr lang="en-US" altLang="en-US"/>
              <a:pPr/>
              <a:t>34</a:t>
            </a:fld>
            <a:endParaRPr lang="en-US" altLang="en-US"/>
          </a:p>
        </p:txBody>
      </p:sp>
      <p:sp>
        <p:nvSpPr>
          <p:cNvPr id="660482" name="Text Box 2">
            <a:extLst>
              <a:ext uri="{FF2B5EF4-FFF2-40B4-BE49-F238E27FC236}">
                <a16:creationId xmlns:a16="http://schemas.microsoft.com/office/drawing/2014/main" id="{C13F88EA-BB4C-E876-1141-31206AE249D6}"/>
              </a:ext>
            </a:extLst>
          </p:cNvPr>
          <p:cNvSpPr txBox="1">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0483" name="Text Box 3">
            <a:extLst>
              <a:ext uri="{FF2B5EF4-FFF2-40B4-BE49-F238E27FC236}">
                <a16:creationId xmlns:a16="http://schemas.microsoft.com/office/drawing/2014/main" id="{D5073517-F7F7-2D6E-E46A-56573F1D5325}"/>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C1D435AD-0574-B59E-0300-2A91D4C45BFC}"/>
              </a:ext>
            </a:extLst>
          </p:cNvPr>
          <p:cNvSpPr>
            <a:spLocks noGrp="1" noChangeArrowheads="1"/>
          </p:cNvSpPr>
          <p:nvPr>
            <p:ph type="sldNum"/>
          </p:nvPr>
        </p:nvSpPr>
        <p:spPr>
          <a:ln/>
        </p:spPr>
        <p:txBody>
          <a:bodyPr/>
          <a:lstStyle/>
          <a:p>
            <a:fld id="{4C491266-205C-704D-9615-2CD7F63B4484}" type="slidenum">
              <a:rPr lang="en-US" altLang="en-US"/>
              <a:pPr/>
              <a:t>35</a:t>
            </a:fld>
            <a:endParaRPr lang="en-US" altLang="en-US"/>
          </a:p>
        </p:txBody>
      </p:sp>
      <p:sp>
        <p:nvSpPr>
          <p:cNvPr id="427010" name="Text Box 2">
            <a:extLst>
              <a:ext uri="{FF2B5EF4-FFF2-40B4-BE49-F238E27FC236}">
                <a16:creationId xmlns:a16="http://schemas.microsoft.com/office/drawing/2014/main" id="{9E15743B-37BB-1639-8D70-5E1D23E4F8E5}"/>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27011" name="Text Box 3">
            <a:extLst>
              <a:ext uri="{FF2B5EF4-FFF2-40B4-BE49-F238E27FC236}">
                <a16:creationId xmlns:a16="http://schemas.microsoft.com/office/drawing/2014/main" id="{FDD6578C-6DBE-251B-6CA1-A42C8D14F4D6}"/>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775B0167-BE7D-CAFA-942E-1D95670AE4A6}"/>
              </a:ext>
            </a:extLst>
          </p:cNvPr>
          <p:cNvSpPr>
            <a:spLocks noGrp="1" noChangeArrowheads="1"/>
          </p:cNvSpPr>
          <p:nvPr>
            <p:ph type="sldNum"/>
          </p:nvPr>
        </p:nvSpPr>
        <p:spPr>
          <a:ln/>
        </p:spPr>
        <p:txBody>
          <a:bodyPr/>
          <a:lstStyle/>
          <a:p>
            <a:fld id="{0BDA1620-5663-914D-B60E-4DFF37C33AD2}" type="slidenum">
              <a:rPr lang="en-US" altLang="en-US"/>
              <a:pPr/>
              <a:t>36</a:t>
            </a:fld>
            <a:endParaRPr lang="en-US" altLang="en-US"/>
          </a:p>
        </p:txBody>
      </p:sp>
      <p:sp>
        <p:nvSpPr>
          <p:cNvPr id="662530" name="Text Box 2">
            <a:extLst>
              <a:ext uri="{FF2B5EF4-FFF2-40B4-BE49-F238E27FC236}">
                <a16:creationId xmlns:a16="http://schemas.microsoft.com/office/drawing/2014/main" id="{9E700950-98C0-BFD5-46E5-20BF84258B8F}"/>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2531" name="Text Box 3">
            <a:extLst>
              <a:ext uri="{FF2B5EF4-FFF2-40B4-BE49-F238E27FC236}">
                <a16:creationId xmlns:a16="http://schemas.microsoft.com/office/drawing/2014/main" id="{BE7568A6-24AC-DD95-A506-E86019AD5E92}"/>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86E87280-28E9-0347-0AA1-1C7EC00AA494}"/>
              </a:ext>
            </a:extLst>
          </p:cNvPr>
          <p:cNvSpPr>
            <a:spLocks noGrp="1" noChangeArrowheads="1"/>
          </p:cNvSpPr>
          <p:nvPr>
            <p:ph type="sldNum"/>
          </p:nvPr>
        </p:nvSpPr>
        <p:spPr>
          <a:ln/>
        </p:spPr>
        <p:txBody>
          <a:bodyPr/>
          <a:lstStyle/>
          <a:p>
            <a:fld id="{4C641139-2E18-7F4E-B411-77001548E68C}" type="slidenum">
              <a:rPr lang="en-US" altLang="en-US"/>
              <a:pPr/>
              <a:t>37</a:t>
            </a:fld>
            <a:endParaRPr lang="en-US" altLang="en-US"/>
          </a:p>
        </p:txBody>
      </p:sp>
      <p:sp>
        <p:nvSpPr>
          <p:cNvPr id="664578" name="Text Box 2">
            <a:extLst>
              <a:ext uri="{FF2B5EF4-FFF2-40B4-BE49-F238E27FC236}">
                <a16:creationId xmlns:a16="http://schemas.microsoft.com/office/drawing/2014/main" id="{EEDDEB11-C96F-9959-6B98-05BDA4D996D2}"/>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4579" name="Text Box 3">
            <a:extLst>
              <a:ext uri="{FF2B5EF4-FFF2-40B4-BE49-F238E27FC236}">
                <a16:creationId xmlns:a16="http://schemas.microsoft.com/office/drawing/2014/main" id="{9103AF47-F3AF-F6D2-F371-F8B5CB98EC40}"/>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CFA9A79F-37EC-882C-887A-B58CF41E8D1C}"/>
              </a:ext>
            </a:extLst>
          </p:cNvPr>
          <p:cNvSpPr>
            <a:spLocks noGrp="1" noChangeArrowheads="1"/>
          </p:cNvSpPr>
          <p:nvPr>
            <p:ph type="sldNum"/>
          </p:nvPr>
        </p:nvSpPr>
        <p:spPr>
          <a:ln/>
        </p:spPr>
        <p:txBody>
          <a:bodyPr/>
          <a:lstStyle/>
          <a:p>
            <a:fld id="{755EA13B-10E5-0243-B490-E5DEA43A3690}" type="slidenum">
              <a:rPr lang="en-US" altLang="en-US"/>
              <a:pPr/>
              <a:t>38</a:t>
            </a:fld>
            <a:endParaRPr lang="en-US" altLang="en-US"/>
          </a:p>
        </p:txBody>
      </p:sp>
      <p:sp>
        <p:nvSpPr>
          <p:cNvPr id="666626" name="Text Box 2">
            <a:extLst>
              <a:ext uri="{FF2B5EF4-FFF2-40B4-BE49-F238E27FC236}">
                <a16:creationId xmlns:a16="http://schemas.microsoft.com/office/drawing/2014/main" id="{95614321-3D61-6888-C2F1-4F5E25C5BF80}"/>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6627" name="Text Box 3">
            <a:extLst>
              <a:ext uri="{FF2B5EF4-FFF2-40B4-BE49-F238E27FC236}">
                <a16:creationId xmlns:a16="http://schemas.microsoft.com/office/drawing/2014/main" id="{81E694BD-75FE-8903-A6F1-EFAA92DE3390}"/>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C533D32E-3DE3-EA0C-4F9A-BA9E2F5FD9E4}"/>
              </a:ext>
            </a:extLst>
          </p:cNvPr>
          <p:cNvSpPr>
            <a:spLocks noGrp="1" noChangeArrowheads="1"/>
          </p:cNvSpPr>
          <p:nvPr>
            <p:ph type="sldNum"/>
          </p:nvPr>
        </p:nvSpPr>
        <p:spPr>
          <a:ln/>
        </p:spPr>
        <p:txBody>
          <a:bodyPr/>
          <a:lstStyle/>
          <a:p>
            <a:fld id="{B25507AB-999F-DB4C-8288-70AAEBBF44AE}" type="slidenum">
              <a:rPr lang="en-US" altLang="en-US"/>
              <a:pPr/>
              <a:t>39</a:t>
            </a:fld>
            <a:endParaRPr lang="en-US" altLang="en-US"/>
          </a:p>
        </p:txBody>
      </p:sp>
      <p:sp>
        <p:nvSpPr>
          <p:cNvPr id="668674" name="Text Box 2">
            <a:extLst>
              <a:ext uri="{FF2B5EF4-FFF2-40B4-BE49-F238E27FC236}">
                <a16:creationId xmlns:a16="http://schemas.microsoft.com/office/drawing/2014/main" id="{9492F506-C860-951C-4DB5-DE36DE1C3C0D}"/>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8675" name="Text Box 3">
            <a:extLst>
              <a:ext uri="{FF2B5EF4-FFF2-40B4-BE49-F238E27FC236}">
                <a16:creationId xmlns:a16="http://schemas.microsoft.com/office/drawing/2014/main" id="{6FBB768E-6C5D-C5E5-0DF7-0FFD186143B9}"/>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6F847B30-99A6-74D7-C843-BC71C7A02871}"/>
              </a:ext>
            </a:extLst>
          </p:cNvPr>
          <p:cNvSpPr>
            <a:spLocks noGrp="1" noChangeArrowheads="1"/>
          </p:cNvSpPr>
          <p:nvPr>
            <p:ph type="sldNum"/>
          </p:nvPr>
        </p:nvSpPr>
        <p:spPr>
          <a:ln/>
        </p:spPr>
        <p:txBody>
          <a:bodyPr/>
          <a:lstStyle/>
          <a:p>
            <a:fld id="{192B8729-20FD-D641-8A67-4BBFD80E914F}" type="slidenum">
              <a:rPr lang="en-US" altLang="en-US"/>
              <a:pPr/>
              <a:t>4</a:t>
            </a:fld>
            <a:endParaRPr lang="en-US" altLang="en-US"/>
          </a:p>
        </p:txBody>
      </p:sp>
      <p:sp>
        <p:nvSpPr>
          <p:cNvPr id="623618" name="Text Box 2">
            <a:extLst>
              <a:ext uri="{FF2B5EF4-FFF2-40B4-BE49-F238E27FC236}">
                <a16:creationId xmlns:a16="http://schemas.microsoft.com/office/drawing/2014/main" id="{A0CF84E3-CDA7-3B6C-B739-F1C0E65C0990}"/>
              </a:ext>
            </a:extLst>
          </p:cNvPr>
          <p:cNvSpPr txBox="1">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3619" name="Text Box 3">
            <a:extLst>
              <a:ext uri="{FF2B5EF4-FFF2-40B4-BE49-F238E27FC236}">
                <a16:creationId xmlns:a16="http://schemas.microsoft.com/office/drawing/2014/main" id="{A7C68B60-B4B8-D19A-DA1C-8E793C549D48}"/>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BF54C7C1-8707-1ED9-4588-FC6498779E29}"/>
              </a:ext>
            </a:extLst>
          </p:cNvPr>
          <p:cNvSpPr>
            <a:spLocks noGrp="1" noChangeArrowheads="1"/>
          </p:cNvSpPr>
          <p:nvPr>
            <p:ph type="sldNum"/>
          </p:nvPr>
        </p:nvSpPr>
        <p:spPr>
          <a:ln/>
        </p:spPr>
        <p:txBody>
          <a:bodyPr/>
          <a:lstStyle/>
          <a:p>
            <a:fld id="{B9759280-E7E9-234E-8473-BCA438C27B35}" type="slidenum">
              <a:rPr lang="en-US" altLang="en-US"/>
              <a:pPr/>
              <a:t>40</a:t>
            </a:fld>
            <a:endParaRPr lang="en-US" altLang="en-US"/>
          </a:p>
        </p:txBody>
      </p:sp>
      <p:sp>
        <p:nvSpPr>
          <p:cNvPr id="670722" name="Text Box 2">
            <a:extLst>
              <a:ext uri="{FF2B5EF4-FFF2-40B4-BE49-F238E27FC236}">
                <a16:creationId xmlns:a16="http://schemas.microsoft.com/office/drawing/2014/main" id="{1366681E-7118-7497-3081-88185D0D16B1}"/>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0723" name="Text Box 3">
            <a:extLst>
              <a:ext uri="{FF2B5EF4-FFF2-40B4-BE49-F238E27FC236}">
                <a16:creationId xmlns:a16="http://schemas.microsoft.com/office/drawing/2014/main" id="{2E6B5673-847C-F17A-0CC6-0D0C508FB103}"/>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9076C90C-4DC9-7DC4-39A4-7743CF9819CD}"/>
              </a:ext>
            </a:extLst>
          </p:cNvPr>
          <p:cNvSpPr>
            <a:spLocks noGrp="1" noChangeArrowheads="1"/>
          </p:cNvSpPr>
          <p:nvPr>
            <p:ph type="sldNum"/>
          </p:nvPr>
        </p:nvSpPr>
        <p:spPr>
          <a:ln/>
        </p:spPr>
        <p:txBody>
          <a:bodyPr/>
          <a:lstStyle/>
          <a:p>
            <a:fld id="{8E4B71FA-D2D3-6744-8ADB-0FB41224858B}" type="slidenum">
              <a:rPr lang="en-US" altLang="en-US"/>
              <a:pPr/>
              <a:t>41</a:t>
            </a:fld>
            <a:endParaRPr lang="en-US" altLang="en-US"/>
          </a:p>
        </p:txBody>
      </p:sp>
      <p:sp>
        <p:nvSpPr>
          <p:cNvPr id="672770" name="Text Box 2">
            <a:extLst>
              <a:ext uri="{FF2B5EF4-FFF2-40B4-BE49-F238E27FC236}">
                <a16:creationId xmlns:a16="http://schemas.microsoft.com/office/drawing/2014/main" id="{F10BB9FF-93A7-C0B7-FD1C-8B40B2B37161}"/>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2771" name="Text Box 3">
            <a:extLst>
              <a:ext uri="{FF2B5EF4-FFF2-40B4-BE49-F238E27FC236}">
                <a16:creationId xmlns:a16="http://schemas.microsoft.com/office/drawing/2014/main" id="{9AAF1EB6-4E9E-FDFC-A9CE-53F6497595E1}"/>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29377C46-ED33-44B1-3B61-A4BD0CEBEFD2}"/>
              </a:ext>
            </a:extLst>
          </p:cNvPr>
          <p:cNvSpPr>
            <a:spLocks noGrp="1" noChangeArrowheads="1"/>
          </p:cNvSpPr>
          <p:nvPr>
            <p:ph type="sldNum"/>
          </p:nvPr>
        </p:nvSpPr>
        <p:spPr>
          <a:ln/>
        </p:spPr>
        <p:txBody>
          <a:bodyPr/>
          <a:lstStyle/>
          <a:p>
            <a:fld id="{3797EAB9-D9BF-B644-A414-7112E344DE18}" type="slidenum">
              <a:rPr lang="en-US" altLang="en-US"/>
              <a:pPr/>
              <a:t>42</a:t>
            </a:fld>
            <a:endParaRPr lang="en-US" altLang="en-US"/>
          </a:p>
        </p:txBody>
      </p:sp>
      <p:sp>
        <p:nvSpPr>
          <p:cNvPr id="674818" name="Text Box 2">
            <a:extLst>
              <a:ext uri="{FF2B5EF4-FFF2-40B4-BE49-F238E27FC236}">
                <a16:creationId xmlns:a16="http://schemas.microsoft.com/office/drawing/2014/main" id="{DCBB1712-098F-34E3-93A7-FD7B086E7EB4}"/>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4819" name="Text Box 3">
            <a:extLst>
              <a:ext uri="{FF2B5EF4-FFF2-40B4-BE49-F238E27FC236}">
                <a16:creationId xmlns:a16="http://schemas.microsoft.com/office/drawing/2014/main" id="{62460B2E-9170-202F-7ACD-8B64CA5FAC64}"/>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FFCC50B8-DC06-E530-35E0-2FC1589FEAE6}"/>
              </a:ext>
            </a:extLst>
          </p:cNvPr>
          <p:cNvSpPr>
            <a:spLocks noGrp="1" noChangeArrowheads="1"/>
          </p:cNvSpPr>
          <p:nvPr>
            <p:ph type="sldNum"/>
          </p:nvPr>
        </p:nvSpPr>
        <p:spPr>
          <a:ln/>
        </p:spPr>
        <p:txBody>
          <a:bodyPr/>
          <a:lstStyle/>
          <a:p>
            <a:fld id="{61C90ADE-4503-4046-9525-9741C43D5547}" type="slidenum">
              <a:rPr lang="en-US" altLang="en-US"/>
              <a:pPr/>
              <a:t>43</a:t>
            </a:fld>
            <a:endParaRPr lang="en-US" altLang="en-US"/>
          </a:p>
        </p:txBody>
      </p:sp>
      <p:sp>
        <p:nvSpPr>
          <p:cNvPr id="676866" name="Text Box 2">
            <a:extLst>
              <a:ext uri="{FF2B5EF4-FFF2-40B4-BE49-F238E27FC236}">
                <a16:creationId xmlns:a16="http://schemas.microsoft.com/office/drawing/2014/main" id="{7E0BA520-0504-56BC-ECBE-FFA9A80A535E}"/>
              </a:ext>
            </a:extLst>
          </p:cNvPr>
          <p:cNvSpPr txBox="1">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6867" name="Text Box 3">
            <a:extLst>
              <a:ext uri="{FF2B5EF4-FFF2-40B4-BE49-F238E27FC236}">
                <a16:creationId xmlns:a16="http://schemas.microsoft.com/office/drawing/2014/main" id="{C9CE69DF-0724-0A22-416F-661BB458A5B5}"/>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4066EE5D-DA34-AA94-5DF7-58564509DBC4}"/>
              </a:ext>
            </a:extLst>
          </p:cNvPr>
          <p:cNvSpPr>
            <a:spLocks noGrp="1" noChangeArrowheads="1"/>
          </p:cNvSpPr>
          <p:nvPr>
            <p:ph type="sldNum"/>
          </p:nvPr>
        </p:nvSpPr>
        <p:spPr>
          <a:ln/>
        </p:spPr>
        <p:txBody>
          <a:bodyPr/>
          <a:lstStyle/>
          <a:p>
            <a:fld id="{2C11C899-FD83-9845-9E85-5DB4CA7B92AA}" type="slidenum">
              <a:rPr lang="en-US" altLang="en-US"/>
              <a:pPr/>
              <a:t>44</a:t>
            </a:fld>
            <a:endParaRPr lang="en-US" altLang="en-US"/>
          </a:p>
        </p:txBody>
      </p:sp>
      <p:sp>
        <p:nvSpPr>
          <p:cNvPr id="445442" name="Text Box 2">
            <a:extLst>
              <a:ext uri="{FF2B5EF4-FFF2-40B4-BE49-F238E27FC236}">
                <a16:creationId xmlns:a16="http://schemas.microsoft.com/office/drawing/2014/main" id="{C0B6C02D-D22E-B135-DCAF-54F5BF6B3164}"/>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5443" name="Text Box 3">
            <a:extLst>
              <a:ext uri="{FF2B5EF4-FFF2-40B4-BE49-F238E27FC236}">
                <a16:creationId xmlns:a16="http://schemas.microsoft.com/office/drawing/2014/main" id="{5F0CE00B-8B7F-63EF-AC0A-524550759DAC}"/>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F43B8938-58E7-2C9F-4492-B173E24680F7}"/>
              </a:ext>
            </a:extLst>
          </p:cNvPr>
          <p:cNvSpPr>
            <a:spLocks noGrp="1" noChangeArrowheads="1"/>
          </p:cNvSpPr>
          <p:nvPr>
            <p:ph type="sldNum"/>
          </p:nvPr>
        </p:nvSpPr>
        <p:spPr>
          <a:ln/>
        </p:spPr>
        <p:txBody>
          <a:bodyPr/>
          <a:lstStyle/>
          <a:p>
            <a:fld id="{3EA2A5D7-E55C-8245-BF43-83BBC590DD1E}" type="slidenum">
              <a:rPr lang="en-US" altLang="en-US"/>
              <a:pPr/>
              <a:t>45</a:t>
            </a:fld>
            <a:endParaRPr lang="en-US" altLang="en-US"/>
          </a:p>
        </p:txBody>
      </p:sp>
      <p:sp>
        <p:nvSpPr>
          <p:cNvPr id="447490" name="Text Box 2">
            <a:extLst>
              <a:ext uri="{FF2B5EF4-FFF2-40B4-BE49-F238E27FC236}">
                <a16:creationId xmlns:a16="http://schemas.microsoft.com/office/drawing/2014/main" id="{4765F18A-3A64-4457-858C-B6E37733B504}"/>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7491" name="Text Box 3">
            <a:extLst>
              <a:ext uri="{FF2B5EF4-FFF2-40B4-BE49-F238E27FC236}">
                <a16:creationId xmlns:a16="http://schemas.microsoft.com/office/drawing/2014/main" id="{E3D42119-4197-11C5-9124-D1CFC05CD7A9}"/>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DB1D6F8C-3629-F4E2-7F53-070814840813}"/>
              </a:ext>
            </a:extLst>
          </p:cNvPr>
          <p:cNvSpPr>
            <a:spLocks noGrp="1" noChangeArrowheads="1"/>
          </p:cNvSpPr>
          <p:nvPr>
            <p:ph type="sldNum"/>
          </p:nvPr>
        </p:nvSpPr>
        <p:spPr>
          <a:ln/>
        </p:spPr>
        <p:txBody>
          <a:bodyPr/>
          <a:lstStyle/>
          <a:p>
            <a:fld id="{17F5CECC-4701-D34D-9A82-A85653D566C1}" type="slidenum">
              <a:rPr lang="en-US" altLang="en-US"/>
              <a:pPr/>
              <a:t>46</a:t>
            </a:fld>
            <a:endParaRPr lang="en-US" altLang="en-US"/>
          </a:p>
        </p:txBody>
      </p:sp>
      <p:sp>
        <p:nvSpPr>
          <p:cNvPr id="449538" name="Text Box 2">
            <a:extLst>
              <a:ext uri="{FF2B5EF4-FFF2-40B4-BE49-F238E27FC236}">
                <a16:creationId xmlns:a16="http://schemas.microsoft.com/office/drawing/2014/main" id="{9126E7B9-DDAE-C259-6207-674F553D32A8}"/>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9539" name="Text Box 3">
            <a:extLst>
              <a:ext uri="{FF2B5EF4-FFF2-40B4-BE49-F238E27FC236}">
                <a16:creationId xmlns:a16="http://schemas.microsoft.com/office/drawing/2014/main" id="{A3763886-FE96-130B-9998-C4E500568468}"/>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FF41BCEC-4062-EDF4-733B-7873C797ED5B}"/>
              </a:ext>
            </a:extLst>
          </p:cNvPr>
          <p:cNvSpPr>
            <a:spLocks noGrp="1" noChangeArrowheads="1"/>
          </p:cNvSpPr>
          <p:nvPr>
            <p:ph type="sldNum"/>
          </p:nvPr>
        </p:nvSpPr>
        <p:spPr>
          <a:ln/>
        </p:spPr>
        <p:txBody>
          <a:bodyPr/>
          <a:lstStyle/>
          <a:p>
            <a:fld id="{137AEB65-D1CE-284F-9DAB-D055146D1E69}" type="slidenum">
              <a:rPr lang="en-US" altLang="en-US"/>
              <a:pPr/>
              <a:t>47</a:t>
            </a:fld>
            <a:endParaRPr lang="en-US" altLang="en-US"/>
          </a:p>
        </p:txBody>
      </p:sp>
      <p:sp>
        <p:nvSpPr>
          <p:cNvPr id="451586" name="Text Box 2">
            <a:extLst>
              <a:ext uri="{FF2B5EF4-FFF2-40B4-BE49-F238E27FC236}">
                <a16:creationId xmlns:a16="http://schemas.microsoft.com/office/drawing/2014/main" id="{CAF16277-FDD8-D2BB-8CB5-065B76D4113D}"/>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51587" name="Text Box 3">
            <a:extLst>
              <a:ext uri="{FF2B5EF4-FFF2-40B4-BE49-F238E27FC236}">
                <a16:creationId xmlns:a16="http://schemas.microsoft.com/office/drawing/2014/main" id="{EC5DB621-1B62-EC8C-0E0C-788FA5B8C706}"/>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C8C23870-FC9A-6AE1-170D-C7F4D0AF1B40}"/>
              </a:ext>
            </a:extLst>
          </p:cNvPr>
          <p:cNvSpPr>
            <a:spLocks noGrp="1" noChangeArrowheads="1"/>
          </p:cNvSpPr>
          <p:nvPr>
            <p:ph type="sldNum"/>
          </p:nvPr>
        </p:nvSpPr>
        <p:spPr>
          <a:ln/>
        </p:spPr>
        <p:txBody>
          <a:bodyPr/>
          <a:lstStyle/>
          <a:p>
            <a:fld id="{5E4191BD-1C20-B942-A163-9B4746F5FB98}" type="slidenum">
              <a:rPr lang="en-US" altLang="en-US"/>
              <a:pPr/>
              <a:t>48</a:t>
            </a:fld>
            <a:endParaRPr lang="en-US" altLang="en-US"/>
          </a:p>
        </p:txBody>
      </p:sp>
      <p:sp>
        <p:nvSpPr>
          <p:cNvPr id="678914" name="Text Box 2">
            <a:extLst>
              <a:ext uri="{FF2B5EF4-FFF2-40B4-BE49-F238E27FC236}">
                <a16:creationId xmlns:a16="http://schemas.microsoft.com/office/drawing/2014/main" id="{967D5FA1-04E4-27F4-59FD-53B79874DEE0}"/>
              </a:ext>
            </a:extLst>
          </p:cNvPr>
          <p:cNvSpPr txBox="1">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8915" name="Text Box 3">
            <a:extLst>
              <a:ext uri="{FF2B5EF4-FFF2-40B4-BE49-F238E27FC236}">
                <a16:creationId xmlns:a16="http://schemas.microsoft.com/office/drawing/2014/main" id="{C184C402-480F-5421-30C4-992FAA09AA92}"/>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D953B72F-A90E-2206-6F50-443DAF141F06}"/>
              </a:ext>
            </a:extLst>
          </p:cNvPr>
          <p:cNvSpPr>
            <a:spLocks noGrp="1" noChangeArrowheads="1"/>
          </p:cNvSpPr>
          <p:nvPr>
            <p:ph type="sldNum"/>
          </p:nvPr>
        </p:nvSpPr>
        <p:spPr>
          <a:ln/>
        </p:spPr>
        <p:txBody>
          <a:bodyPr/>
          <a:lstStyle/>
          <a:p>
            <a:fld id="{FDF69A5C-34F5-A84E-B505-97F4FF8A8DEC}" type="slidenum">
              <a:rPr lang="en-US" altLang="en-US"/>
              <a:pPr/>
              <a:t>50</a:t>
            </a:fld>
            <a:endParaRPr lang="en-US" altLang="en-US"/>
          </a:p>
        </p:txBody>
      </p:sp>
      <p:sp>
        <p:nvSpPr>
          <p:cNvPr id="459778" name="Text Box 2">
            <a:extLst>
              <a:ext uri="{FF2B5EF4-FFF2-40B4-BE49-F238E27FC236}">
                <a16:creationId xmlns:a16="http://schemas.microsoft.com/office/drawing/2014/main" id="{880C4D24-9293-EA4D-F272-226D8E306A7B}"/>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59779" name="Text Box 3">
            <a:extLst>
              <a:ext uri="{FF2B5EF4-FFF2-40B4-BE49-F238E27FC236}">
                <a16:creationId xmlns:a16="http://schemas.microsoft.com/office/drawing/2014/main" id="{5821E835-0FEB-F416-A406-0C1A74497D68}"/>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0DDB2949-5303-A96A-D72F-4BAE4C8E664C}"/>
              </a:ext>
            </a:extLst>
          </p:cNvPr>
          <p:cNvSpPr>
            <a:spLocks noGrp="1" noChangeArrowheads="1"/>
          </p:cNvSpPr>
          <p:nvPr>
            <p:ph type="sldNum"/>
          </p:nvPr>
        </p:nvSpPr>
        <p:spPr>
          <a:ln/>
        </p:spPr>
        <p:txBody>
          <a:bodyPr/>
          <a:lstStyle/>
          <a:p>
            <a:fld id="{B3C64953-809F-994F-B167-FC9140E46C50}" type="slidenum">
              <a:rPr lang="en-US" altLang="en-US"/>
              <a:pPr/>
              <a:t>5</a:t>
            </a:fld>
            <a:endParaRPr lang="en-US" altLang="en-US"/>
          </a:p>
        </p:txBody>
      </p:sp>
      <p:sp>
        <p:nvSpPr>
          <p:cNvPr id="642050" name="Text Box 2">
            <a:extLst>
              <a:ext uri="{FF2B5EF4-FFF2-40B4-BE49-F238E27FC236}">
                <a16:creationId xmlns:a16="http://schemas.microsoft.com/office/drawing/2014/main" id="{8B86A9AC-42C6-0781-7A8D-21F688C4D8B9}"/>
              </a:ext>
            </a:extLst>
          </p:cNvPr>
          <p:cNvSpPr txBox="1">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42051" name="Text Box 3">
            <a:extLst>
              <a:ext uri="{FF2B5EF4-FFF2-40B4-BE49-F238E27FC236}">
                <a16:creationId xmlns:a16="http://schemas.microsoft.com/office/drawing/2014/main" id="{D66D21BB-7DA8-5DA8-B353-8F38E73EED50}"/>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0BBC4E70-63D7-63EA-F9DB-49AA8C4C4B49}"/>
              </a:ext>
            </a:extLst>
          </p:cNvPr>
          <p:cNvSpPr>
            <a:spLocks noGrp="1" noChangeArrowheads="1"/>
          </p:cNvSpPr>
          <p:nvPr>
            <p:ph type="sldNum"/>
          </p:nvPr>
        </p:nvSpPr>
        <p:spPr>
          <a:ln/>
        </p:spPr>
        <p:txBody>
          <a:bodyPr/>
          <a:lstStyle/>
          <a:p>
            <a:fld id="{23B0DFE3-34A9-634B-B853-33BB4A91F4DD}" type="slidenum">
              <a:rPr lang="en-US" altLang="en-US"/>
              <a:pPr/>
              <a:t>6</a:t>
            </a:fld>
            <a:endParaRPr lang="en-US" altLang="en-US"/>
          </a:p>
        </p:txBody>
      </p:sp>
      <p:sp>
        <p:nvSpPr>
          <p:cNvPr id="644098" name="Text Box 2">
            <a:extLst>
              <a:ext uri="{FF2B5EF4-FFF2-40B4-BE49-F238E27FC236}">
                <a16:creationId xmlns:a16="http://schemas.microsoft.com/office/drawing/2014/main" id="{3848AE02-A9B2-3D93-EFAF-E446C8E09241}"/>
              </a:ext>
            </a:extLst>
          </p:cNvPr>
          <p:cNvSpPr txBox="1">
            <a:spLocks noChangeArrowheads="1"/>
          </p:cNvSpPr>
          <p:nvPr>
            <p:ph type="sldImg"/>
          </p:nvPr>
        </p:nvSpPr>
        <p:spPr bwMode="auto">
          <a:xfrm>
            <a:off x="1146175" y="685800"/>
            <a:ext cx="4548188" cy="34115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44099" name="Text Box 3">
            <a:extLst>
              <a:ext uri="{FF2B5EF4-FFF2-40B4-BE49-F238E27FC236}">
                <a16:creationId xmlns:a16="http://schemas.microsoft.com/office/drawing/2014/main" id="{92DF12F2-17A5-C57F-7F7C-08D5F672623A}"/>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A8322D65-B154-3536-B33B-98CC5F5A30E0}"/>
              </a:ext>
            </a:extLst>
          </p:cNvPr>
          <p:cNvSpPr>
            <a:spLocks noGrp="1" noChangeArrowheads="1"/>
          </p:cNvSpPr>
          <p:nvPr>
            <p:ph type="sldNum"/>
          </p:nvPr>
        </p:nvSpPr>
        <p:spPr>
          <a:ln/>
        </p:spPr>
        <p:txBody>
          <a:bodyPr/>
          <a:lstStyle/>
          <a:p>
            <a:fld id="{D5B8E67C-C789-7842-821F-E0007A6CA6BA}" type="slidenum">
              <a:rPr lang="en-US" altLang="en-US"/>
              <a:pPr/>
              <a:t>7</a:t>
            </a:fld>
            <a:endParaRPr lang="en-US" altLang="en-US"/>
          </a:p>
        </p:txBody>
      </p:sp>
      <p:sp>
        <p:nvSpPr>
          <p:cNvPr id="709634" name="Text Box 2">
            <a:extLst>
              <a:ext uri="{FF2B5EF4-FFF2-40B4-BE49-F238E27FC236}">
                <a16:creationId xmlns:a16="http://schemas.microsoft.com/office/drawing/2014/main" id="{C38F7412-4B81-814E-E4A1-4C629ADB0C5F}"/>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09635" name="Text Box 3">
            <a:extLst>
              <a:ext uri="{FF2B5EF4-FFF2-40B4-BE49-F238E27FC236}">
                <a16:creationId xmlns:a16="http://schemas.microsoft.com/office/drawing/2014/main" id="{37C47AAA-563F-6D6E-DC4D-EDC82E56A700}"/>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A92962B6-31AD-EAB8-BBA5-40774CF2145B}"/>
              </a:ext>
            </a:extLst>
          </p:cNvPr>
          <p:cNvSpPr>
            <a:spLocks noGrp="1" noChangeArrowheads="1"/>
          </p:cNvSpPr>
          <p:nvPr>
            <p:ph type="sldNum"/>
          </p:nvPr>
        </p:nvSpPr>
        <p:spPr>
          <a:ln/>
        </p:spPr>
        <p:txBody>
          <a:bodyPr/>
          <a:lstStyle/>
          <a:p>
            <a:fld id="{514EFDA9-DA8B-4348-AFFA-684AFC9E878C}" type="slidenum">
              <a:rPr lang="en-US" altLang="en-US"/>
              <a:pPr/>
              <a:t>8</a:t>
            </a:fld>
            <a:endParaRPr lang="en-US" altLang="en-US"/>
          </a:p>
        </p:txBody>
      </p:sp>
      <p:sp>
        <p:nvSpPr>
          <p:cNvPr id="711682" name="Text Box 2">
            <a:extLst>
              <a:ext uri="{FF2B5EF4-FFF2-40B4-BE49-F238E27FC236}">
                <a16:creationId xmlns:a16="http://schemas.microsoft.com/office/drawing/2014/main" id="{37D65677-0E4A-06FC-5E64-405232F1E30A}"/>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1683" name="Text Box 3">
            <a:extLst>
              <a:ext uri="{FF2B5EF4-FFF2-40B4-BE49-F238E27FC236}">
                <a16:creationId xmlns:a16="http://schemas.microsoft.com/office/drawing/2014/main" id="{ED7D04BC-3463-C98B-CD71-2A15596ADC8F}"/>
              </a:ext>
            </a:extLst>
          </p:cNvPr>
          <p:cNvSpPr txBox="1">
            <a:spLocks noChangeArrowheads="1"/>
          </p:cNvSpPr>
          <p:nvPr>
            <p:ph type="body" idx="1"/>
          </p:nvPr>
        </p:nvSpPr>
        <p:spPr bwMode="auto">
          <a:xfrm>
            <a:off x="914400" y="4343400"/>
            <a:ext cx="5013325" cy="4098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7">
            <a:extLst>
              <a:ext uri="{FF2B5EF4-FFF2-40B4-BE49-F238E27FC236}">
                <a16:creationId xmlns:a16="http://schemas.microsoft.com/office/drawing/2014/main" id="{1A511B3E-93F5-5C66-E4D8-2A88683C46D8}"/>
              </a:ext>
            </a:extLst>
          </p:cNvPr>
          <p:cNvSpPr>
            <a:spLocks noGrp="1" noChangeArrowheads="1"/>
          </p:cNvSpPr>
          <p:nvPr>
            <p:ph type="sldNum"/>
          </p:nvPr>
        </p:nvSpPr>
        <p:spPr>
          <a:ln/>
        </p:spPr>
        <p:txBody>
          <a:bodyPr/>
          <a:lstStyle/>
          <a:p>
            <a:fld id="{B751CD58-031E-F54F-BB39-5BBF7ED79249}" type="slidenum">
              <a:rPr lang="en-US" altLang="en-US"/>
              <a:pPr/>
              <a:t>9</a:t>
            </a:fld>
            <a:endParaRPr lang="en-US" altLang="en-US"/>
          </a:p>
        </p:txBody>
      </p:sp>
      <p:sp>
        <p:nvSpPr>
          <p:cNvPr id="625666" name="Text Box 2">
            <a:extLst>
              <a:ext uri="{FF2B5EF4-FFF2-40B4-BE49-F238E27FC236}">
                <a16:creationId xmlns:a16="http://schemas.microsoft.com/office/drawing/2014/main" id="{AFB91223-33AD-C8B7-7327-9014C79850CD}"/>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5667" name="Text Box 3">
            <a:extLst>
              <a:ext uri="{FF2B5EF4-FFF2-40B4-BE49-F238E27FC236}">
                <a16:creationId xmlns:a16="http://schemas.microsoft.com/office/drawing/2014/main" id="{99CA60C9-2192-93BC-30F4-4C0589C7830B}"/>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CE792-0C60-47BE-242F-702EE4C0F5B3}"/>
              </a:ext>
            </a:extLst>
          </p:cNvPr>
          <p:cNvSpPr>
            <a:spLocks noGrp="1"/>
          </p:cNvSpPr>
          <p:nvPr>
            <p:ph type="ctrTitle"/>
          </p:nvPr>
        </p:nvSpPr>
        <p:spPr>
          <a:xfrm>
            <a:off x="1143000" y="1122363"/>
            <a:ext cx="6858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BBD9714-F0FF-27ED-960A-797AF98A9E6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647293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BA7FC-5356-D8F7-60B3-0B14B6737CC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FD33DEB-4CE5-B1E3-7628-0A00043965B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757190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2628D1-98A4-1F93-AD42-68AA0FBC4362}"/>
              </a:ext>
            </a:extLst>
          </p:cNvPr>
          <p:cNvSpPr>
            <a:spLocks noGrp="1"/>
          </p:cNvSpPr>
          <p:nvPr>
            <p:ph type="title" orient="vert"/>
          </p:nvPr>
        </p:nvSpPr>
        <p:spPr>
          <a:xfrm>
            <a:off x="6550025" y="1981200"/>
            <a:ext cx="2132013" cy="4508500"/>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A04FA6D-B36B-5196-ABAC-F238A91DCBAD}"/>
              </a:ext>
            </a:extLst>
          </p:cNvPr>
          <p:cNvSpPr>
            <a:spLocks noGrp="1"/>
          </p:cNvSpPr>
          <p:nvPr>
            <p:ph type="body" orient="vert" idx="1"/>
          </p:nvPr>
        </p:nvSpPr>
        <p:spPr>
          <a:xfrm>
            <a:off x="152400" y="1981200"/>
            <a:ext cx="6245225" cy="45085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45191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FC240-B91C-B541-5BB0-23E49193FC1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B00312E-FA70-BE68-9CCE-2739EB3AD46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545776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DD89C-66EB-AD72-7DC9-332F4F8A9428}"/>
              </a:ext>
            </a:extLst>
          </p:cNvPr>
          <p:cNvSpPr>
            <a:spLocks noGrp="1"/>
          </p:cNvSpPr>
          <p:nvPr>
            <p:ph type="title"/>
          </p:nvPr>
        </p:nvSpPr>
        <p:spPr>
          <a:xfrm>
            <a:off x="623888" y="1709738"/>
            <a:ext cx="78867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24FC304-2353-7A69-1192-AB410AF7AE1A}"/>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GB"/>
              <a:t>Click to edit Master text styles</a:t>
            </a:r>
          </a:p>
        </p:txBody>
      </p:sp>
    </p:spTree>
    <p:extLst>
      <p:ext uri="{BB962C8B-B14F-4D97-AF65-F5344CB8AC3E}">
        <p14:creationId xmlns:p14="http://schemas.microsoft.com/office/powerpoint/2010/main" val="3429181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01F81-4C81-058A-A3DD-14717C6A15B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ABB7091-4420-D84A-17C0-8A8550DFDDA9}"/>
              </a:ext>
            </a:extLst>
          </p:cNvPr>
          <p:cNvSpPr>
            <a:spLocks noGrp="1"/>
          </p:cNvSpPr>
          <p:nvPr>
            <p:ph sz="half" idx="1"/>
          </p:nvPr>
        </p:nvSpPr>
        <p:spPr>
          <a:xfrm>
            <a:off x="469900" y="1981200"/>
            <a:ext cx="4029075" cy="4508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2E6BC5A6-649D-34C3-D642-9A616D5AFEB6}"/>
              </a:ext>
            </a:extLst>
          </p:cNvPr>
          <p:cNvSpPr>
            <a:spLocks noGrp="1"/>
          </p:cNvSpPr>
          <p:nvPr>
            <p:ph sz="half" idx="2"/>
          </p:nvPr>
        </p:nvSpPr>
        <p:spPr>
          <a:xfrm>
            <a:off x="4651375" y="1981200"/>
            <a:ext cx="4030663" cy="4508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563363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7F964-CF12-4971-6D5B-CF36AB54D515}"/>
              </a:ext>
            </a:extLst>
          </p:cNvPr>
          <p:cNvSpPr>
            <a:spLocks noGrp="1"/>
          </p:cNvSpPr>
          <p:nvPr>
            <p:ph type="title"/>
          </p:nvPr>
        </p:nvSpPr>
        <p:spPr>
          <a:xfrm>
            <a:off x="630238" y="365125"/>
            <a:ext cx="78867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884B74-41E9-CCD8-5C08-FD1ADA2EBC2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D6EAD55-AEE9-E5B2-6735-EA7F62FB95FC}"/>
              </a:ext>
            </a:extLst>
          </p:cNvPr>
          <p:cNvSpPr>
            <a:spLocks noGrp="1"/>
          </p:cNvSpPr>
          <p:nvPr>
            <p:ph sz="half" idx="2"/>
          </p:nvPr>
        </p:nvSpPr>
        <p:spPr>
          <a:xfrm>
            <a:off x="630238" y="2505075"/>
            <a:ext cx="386873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1F7162B-CC3C-8260-9A2A-002F594A0AC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DA7F017-0062-76B0-D7BE-08FB6EDEBBC2}"/>
              </a:ext>
            </a:extLst>
          </p:cNvPr>
          <p:cNvSpPr>
            <a:spLocks noGrp="1"/>
          </p:cNvSpPr>
          <p:nvPr>
            <p:ph sz="quarter" idx="4"/>
          </p:nvPr>
        </p:nvSpPr>
        <p:spPr>
          <a:xfrm>
            <a:off x="4629150" y="2505075"/>
            <a:ext cx="38877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8679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72BFD-4DD4-F8FE-3B72-CDF11D3FF12B}"/>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285012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7906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3DB46-65B0-4511-3A2F-34B31EED63F8}"/>
              </a:ext>
            </a:extLst>
          </p:cNvPr>
          <p:cNvSpPr>
            <a:spLocks noGrp="1"/>
          </p:cNvSpPr>
          <p:nvPr>
            <p:ph type="title"/>
          </p:nvPr>
        </p:nvSpPr>
        <p:spPr>
          <a:xfrm>
            <a:off x="630238" y="457200"/>
            <a:ext cx="2949575"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B255034-3A7E-8334-A820-594A2D5DC38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1F420D1-8811-7420-FB3A-B18E0EED1FB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267558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E2577-1BFB-2DC3-00FB-241D38CEACDE}"/>
              </a:ext>
            </a:extLst>
          </p:cNvPr>
          <p:cNvSpPr>
            <a:spLocks noGrp="1"/>
          </p:cNvSpPr>
          <p:nvPr>
            <p:ph type="title"/>
          </p:nvPr>
        </p:nvSpPr>
        <p:spPr>
          <a:xfrm>
            <a:off x="630238" y="457200"/>
            <a:ext cx="2949575"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65577D3-B061-70F8-CA9E-634D4FA5C11F}"/>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84FD505-F90A-C8FA-F65D-1E26C941DCD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566656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F9C"/>
        </a:solidFill>
        <a:effectLst/>
      </p:bgPr>
    </p:bg>
    <p:spTree>
      <p:nvGrpSpPr>
        <p:cNvPr id="1" name=""/>
        <p:cNvGrpSpPr/>
        <p:nvPr/>
      </p:nvGrpSpPr>
      <p:grpSpPr>
        <a:xfrm>
          <a:off x="0" y="0"/>
          <a:ext cx="0" cy="0"/>
          <a:chOff x="0" y="0"/>
          <a:chExt cx="0" cy="0"/>
        </a:xfrm>
      </p:grpSpPr>
      <p:sp>
        <p:nvSpPr>
          <p:cNvPr id="1025" name="Rectangle 1">
            <a:extLst>
              <a:ext uri="{FF2B5EF4-FFF2-40B4-BE49-F238E27FC236}">
                <a16:creationId xmlns:a16="http://schemas.microsoft.com/office/drawing/2014/main" id="{E9E9700A-C9C9-1798-9363-E4FA72FB8947}"/>
              </a:ext>
            </a:extLst>
          </p:cNvPr>
          <p:cNvSpPr>
            <a:spLocks noGrp="1" noChangeArrowheads="1"/>
          </p:cNvSpPr>
          <p:nvPr>
            <p:ph type="title"/>
          </p:nvPr>
        </p:nvSpPr>
        <p:spPr bwMode="auto">
          <a:xfrm>
            <a:off x="152400" y="3962400"/>
            <a:ext cx="7754938" cy="2497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en-US" dirty="0"/>
              <a:t>Click to edit Master title style</a:t>
            </a:r>
          </a:p>
        </p:txBody>
      </p:sp>
      <p:sp>
        <p:nvSpPr>
          <p:cNvPr id="1026" name="Rectangle 2">
            <a:extLst>
              <a:ext uri="{FF2B5EF4-FFF2-40B4-BE49-F238E27FC236}">
                <a16:creationId xmlns:a16="http://schemas.microsoft.com/office/drawing/2014/main" id="{BC7BB179-7203-8F76-4EC8-906D6A47119A}"/>
              </a:ext>
            </a:extLst>
          </p:cNvPr>
          <p:cNvSpPr>
            <a:spLocks noGrp="1" noChangeArrowheads="1"/>
          </p:cNvSpPr>
          <p:nvPr>
            <p:ph type="body" idx="1"/>
          </p:nvPr>
        </p:nvSpPr>
        <p:spPr bwMode="auto">
          <a:xfrm>
            <a:off x="469900" y="1981200"/>
            <a:ext cx="8212138" cy="450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49263" rtl="0" fontAlgn="base">
        <a:spcBef>
          <a:spcPct val="0"/>
        </a:spcBef>
        <a:spcAft>
          <a:spcPct val="0"/>
        </a:spcAft>
        <a:buClr>
          <a:srgbClr val="000000"/>
        </a:buClr>
        <a:buSzPct val="100000"/>
        <a:buFont typeface="Times New Roman" panose="02020603050405020304" pitchFamily="18" charset="0"/>
        <a:defRPr sz="2000" b="0" i="0" kern="1200">
          <a:solidFill>
            <a:srgbClr val="000000"/>
          </a:solidFill>
          <a:latin typeface="Palatino Linotype" panose="02040502050505030304" pitchFamily="18" charset="0"/>
          <a:ea typeface="+mj-ea"/>
          <a:cs typeface="+mj-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sz="2000">
          <a:solidFill>
            <a:srgbClr val="000000"/>
          </a:solidFill>
          <a:latin typeface="Palatino" pitchFamily="2" charset="77"/>
          <a:ea typeface="ＭＳ Ｐゴシック" panose="020B0600070205080204" pitchFamily="34" charset="-128"/>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sz="2000">
          <a:solidFill>
            <a:srgbClr val="000000"/>
          </a:solidFill>
          <a:latin typeface="Palatino" pitchFamily="2" charset="77"/>
          <a:ea typeface="ＭＳ Ｐゴシック" panose="020B0600070205080204" pitchFamily="34" charset="-128"/>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sz="2000">
          <a:solidFill>
            <a:srgbClr val="000000"/>
          </a:solidFill>
          <a:latin typeface="Palatino" pitchFamily="2" charset="77"/>
          <a:ea typeface="ＭＳ Ｐゴシック" panose="020B0600070205080204" pitchFamily="34" charset="-128"/>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sz="2000">
          <a:solidFill>
            <a:srgbClr val="000000"/>
          </a:solidFill>
          <a:latin typeface="Palatino" pitchFamily="2" charset="77"/>
          <a:ea typeface="ＭＳ Ｐゴシック" panose="020B0600070205080204" pitchFamily="34" charset="-128"/>
        </a:defRPr>
      </a:lvl5pPr>
      <a:lvl6pPr marL="2514600" indent="-228600" algn="l" defTabSz="449263" rtl="0" fontAlgn="base">
        <a:spcBef>
          <a:spcPct val="0"/>
        </a:spcBef>
        <a:spcAft>
          <a:spcPct val="0"/>
        </a:spcAft>
        <a:buClr>
          <a:srgbClr val="000000"/>
        </a:buClr>
        <a:buSzPct val="100000"/>
        <a:buFont typeface="Times New Roman" panose="02020603050405020304" pitchFamily="18" charset="0"/>
        <a:defRPr sz="2000">
          <a:solidFill>
            <a:srgbClr val="000000"/>
          </a:solidFill>
          <a:latin typeface="Palatino" pitchFamily="2" charset="77"/>
          <a:ea typeface="ＭＳ Ｐゴシック" panose="020B0600070205080204" pitchFamily="34" charset="-128"/>
        </a:defRPr>
      </a:lvl6pPr>
      <a:lvl7pPr marL="2971800" indent="-228600" algn="l" defTabSz="449263" rtl="0" fontAlgn="base">
        <a:spcBef>
          <a:spcPct val="0"/>
        </a:spcBef>
        <a:spcAft>
          <a:spcPct val="0"/>
        </a:spcAft>
        <a:buClr>
          <a:srgbClr val="000000"/>
        </a:buClr>
        <a:buSzPct val="100000"/>
        <a:buFont typeface="Times New Roman" panose="02020603050405020304" pitchFamily="18" charset="0"/>
        <a:defRPr sz="2000">
          <a:solidFill>
            <a:srgbClr val="000000"/>
          </a:solidFill>
          <a:latin typeface="Palatino" pitchFamily="2" charset="77"/>
          <a:ea typeface="ＭＳ Ｐゴシック" panose="020B0600070205080204" pitchFamily="34" charset="-128"/>
        </a:defRPr>
      </a:lvl7pPr>
      <a:lvl8pPr marL="3429000" indent="-228600" algn="l" defTabSz="449263" rtl="0" fontAlgn="base">
        <a:spcBef>
          <a:spcPct val="0"/>
        </a:spcBef>
        <a:spcAft>
          <a:spcPct val="0"/>
        </a:spcAft>
        <a:buClr>
          <a:srgbClr val="000000"/>
        </a:buClr>
        <a:buSzPct val="100000"/>
        <a:buFont typeface="Times New Roman" panose="02020603050405020304" pitchFamily="18" charset="0"/>
        <a:defRPr sz="2000">
          <a:solidFill>
            <a:srgbClr val="000000"/>
          </a:solidFill>
          <a:latin typeface="Palatino" pitchFamily="2" charset="77"/>
          <a:ea typeface="ＭＳ Ｐゴシック" panose="020B0600070205080204" pitchFamily="34" charset="-128"/>
        </a:defRPr>
      </a:lvl8pPr>
      <a:lvl9pPr marL="3886200" indent="-228600" algn="l" defTabSz="449263" rtl="0" fontAlgn="base">
        <a:spcBef>
          <a:spcPct val="0"/>
        </a:spcBef>
        <a:spcAft>
          <a:spcPct val="0"/>
        </a:spcAft>
        <a:buClr>
          <a:srgbClr val="000000"/>
        </a:buClr>
        <a:buSzPct val="100000"/>
        <a:buFont typeface="Times New Roman" panose="02020603050405020304" pitchFamily="18" charset="0"/>
        <a:defRPr sz="2000">
          <a:solidFill>
            <a:srgbClr val="000000"/>
          </a:solidFill>
          <a:latin typeface="Palatino" pitchFamily="2" charset="77"/>
          <a:ea typeface="ＭＳ Ｐゴシック" panose="020B0600070205080204" pitchFamily="34" charset="-128"/>
        </a:defRPr>
      </a:lvl9pPr>
    </p:titleStyle>
    <p:bodyStyle>
      <a:lvl1pPr marL="342900" indent="-342900" algn="l" defTabSz="449263" rtl="0" fontAlgn="base">
        <a:spcBef>
          <a:spcPts val="8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a:spcBef>
          <a:spcPts val="70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7.png"/><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Rectangle 2">
            <a:extLst>
              <a:ext uri="{FF2B5EF4-FFF2-40B4-BE49-F238E27FC236}">
                <a16:creationId xmlns:a16="http://schemas.microsoft.com/office/drawing/2014/main" id="{B8C5C8BA-04DD-E127-515F-6E3174C1AD21}"/>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3200" b="1"/>
              <a:t>Two Kinsmen from Thebes</a:t>
            </a:r>
          </a:p>
        </p:txBody>
      </p:sp>
      <p:pic>
        <p:nvPicPr>
          <p:cNvPr id="620547" name="Picture 3">
            <a:extLst>
              <a:ext uri="{FF2B5EF4-FFF2-40B4-BE49-F238E27FC236}">
                <a16:creationId xmlns:a16="http://schemas.microsoft.com/office/drawing/2014/main" id="{AD86F438-856D-A98F-15CB-6A01EAB096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450" b="1723"/>
          <a:stretch>
            <a:fillRect/>
          </a:stretch>
        </p:blipFill>
        <p:spPr bwMode="auto">
          <a:xfrm>
            <a:off x="0" y="0"/>
            <a:ext cx="3676650" cy="4343400"/>
          </a:xfrm>
          <a:prstGeom prst="rect">
            <a:avLst/>
          </a:prstGeom>
          <a:noFill/>
          <a:ln>
            <a:noFill/>
          </a:ln>
          <a:effectLst/>
          <a:extLst>
            <a:ext uri="{909E8E84-426E-40DD-AFC4-6F175D3DCCD1}">
              <a14:hiddenFill xmlns:a14="http://schemas.microsoft.com/office/drawing/2010/main">
                <a:blipFill dpi="0" rotWithShape="0">
                  <a:blip/>
                  <a:srcRect t="3450" b="1723"/>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0548" name="Picture 4">
            <a:extLst>
              <a:ext uri="{FF2B5EF4-FFF2-40B4-BE49-F238E27FC236}">
                <a16:creationId xmlns:a16="http://schemas.microsoft.com/office/drawing/2014/main" id="{6BE32270-381E-5E09-0C52-489EAF9E0D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3880" r="25374" b="35234"/>
          <a:stretch>
            <a:fillRect/>
          </a:stretch>
        </p:blipFill>
        <p:spPr bwMode="auto">
          <a:xfrm>
            <a:off x="5153025" y="0"/>
            <a:ext cx="3990975" cy="4343400"/>
          </a:xfrm>
          <a:prstGeom prst="rect">
            <a:avLst/>
          </a:prstGeom>
          <a:noFill/>
          <a:ln>
            <a:noFill/>
          </a:ln>
          <a:effectLst/>
          <a:extLst>
            <a:ext uri="{909E8E84-426E-40DD-AFC4-6F175D3DCCD1}">
              <a14:hiddenFill xmlns:a14="http://schemas.microsoft.com/office/drawing/2010/main">
                <a:blipFill dpi="0" rotWithShape="0">
                  <a:blip/>
                  <a:srcRect l="23880" r="25374" b="352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Rectangle 2">
            <a:extLst>
              <a:ext uri="{FF2B5EF4-FFF2-40B4-BE49-F238E27FC236}">
                <a16:creationId xmlns:a16="http://schemas.microsoft.com/office/drawing/2014/main" id="{8341EB50-DD27-E692-532F-C4AFE34F1630}"/>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b="1"/>
              <a:t>Prelude</a:t>
            </a:r>
          </a:p>
        </p:txBody>
      </p:sp>
      <p:pic>
        <p:nvPicPr>
          <p:cNvPr id="626691" name="Picture 3">
            <a:extLst>
              <a:ext uri="{FF2B5EF4-FFF2-40B4-BE49-F238E27FC236}">
                <a16:creationId xmlns:a16="http://schemas.microsoft.com/office/drawing/2014/main" id="{E11C1AC8-D1C3-6877-3E86-0F658377D1CC}"/>
              </a:ext>
            </a:extLst>
          </p:cNvPr>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1893888" y="0"/>
            <a:ext cx="7250112" cy="5759450"/>
          </a:xfrm>
          <a:prstGeom prst="rect">
            <a:avLst/>
          </a:prstGeom>
          <a:noFill/>
          <a:ln>
            <a:noFill/>
          </a:ln>
          <a:effectLst/>
          <a:extLst>
            <a:ext uri="{909E8E84-426E-40DD-AFC4-6F175D3DCCD1}">
              <a14:hiddenFill xmlns:a14="http://schemas.microsoft.com/office/drawing/2010/main">
                <a:blipFill dpi="0" rotWithShape="0">
                  <a:blip>
                    <a:lum bright="6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38" name="Rectangle 2">
            <a:extLst>
              <a:ext uri="{FF2B5EF4-FFF2-40B4-BE49-F238E27FC236}">
                <a16:creationId xmlns:a16="http://schemas.microsoft.com/office/drawing/2014/main" id="{B4FABEA2-4EB1-0C1C-EA70-BD30890CD5B2}"/>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The scene is set in Athens. </a:t>
            </a:r>
            <a:br>
              <a:rPr lang="en-US" altLang="en-US"/>
            </a:br>
            <a:br>
              <a:rPr lang="en-US" altLang="en-US"/>
            </a:br>
            <a:r>
              <a:rPr lang="en-US" altLang="en-US"/>
              <a:t>A year has passed since the wedding of Duke Theseus </a:t>
            </a:r>
            <a:br>
              <a:rPr lang="en-US" altLang="en-US"/>
            </a:br>
            <a:r>
              <a:rPr lang="en-US" altLang="en-US"/>
              <a:t>and Hippolyta, Queen of the Amazons, </a:t>
            </a:r>
            <a:br>
              <a:rPr lang="en-US" altLang="en-US"/>
            </a:br>
            <a:br>
              <a:rPr lang="en-US" altLang="en-US"/>
            </a:br>
            <a:r>
              <a:rPr lang="en-US" altLang="en-US"/>
              <a:t>which was delayed by a war against Creon, king of Thebes.</a:t>
            </a:r>
          </a:p>
        </p:txBody>
      </p:sp>
      <p:pic>
        <p:nvPicPr>
          <p:cNvPr id="628739" name="Picture 3">
            <a:extLst>
              <a:ext uri="{FF2B5EF4-FFF2-40B4-BE49-F238E27FC236}">
                <a16:creationId xmlns:a16="http://schemas.microsoft.com/office/drawing/2014/main" id="{088AE299-1561-16FE-A4F2-9D47640A7521}"/>
              </a:ext>
            </a:extLst>
          </p:cNvPr>
          <p:cNvPicPr>
            <a:picLocks noChangeAspect="1" noChangeArrowheads="1"/>
          </p:cNvPicPr>
          <p:nvPr/>
        </p:nvPicPr>
        <p:blipFill>
          <a:blip r:embed="rId3">
            <a:lum bright="2000"/>
            <a:extLst>
              <a:ext uri="{28A0092B-C50C-407E-A947-70E740481C1C}">
                <a14:useLocalDpi xmlns:a14="http://schemas.microsoft.com/office/drawing/2010/main" val="0"/>
              </a:ext>
            </a:extLst>
          </a:blip>
          <a:srcRect b="13112"/>
          <a:stretch>
            <a:fillRect/>
          </a:stretch>
        </p:blipFill>
        <p:spPr bwMode="auto">
          <a:xfrm>
            <a:off x="3733800" y="0"/>
            <a:ext cx="5410200" cy="4475163"/>
          </a:xfrm>
          <a:prstGeom prst="rect">
            <a:avLst/>
          </a:prstGeom>
          <a:noFill/>
          <a:ln>
            <a:noFill/>
          </a:ln>
          <a:effectLst/>
          <a:extLst>
            <a:ext uri="{909E8E84-426E-40DD-AFC4-6F175D3DCCD1}">
              <a14:hiddenFill xmlns:a14="http://schemas.microsoft.com/office/drawing/2010/main">
                <a:blipFill dpi="0" rotWithShape="0">
                  <a:blip>
                    <a:lum bright="2000"/>
                  </a:blip>
                  <a:srcRect b="13112"/>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2">
            <a:extLst>
              <a:ext uri="{FF2B5EF4-FFF2-40B4-BE49-F238E27FC236}">
                <a16:creationId xmlns:a16="http://schemas.microsoft.com/office/drawing/2014/main" id="{01968DAF-8E87-8120-DC04-7102D753A4B4}"/>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Two Theban cousins, Arcite and Palamon, </a:t>
            </a:r>
            <a:br>
              <a:rPr lang="en-US" altLang="en-US"/>
            </a:br>
            <a:r>
              <a:rPr lang="en-US" altLang="en-US"/>
              <a:t>were captured during the war </a:t>
            </a:r>
            <a:br>
              <a:rPr lang="en-US" altLang="en-US"/>
            </a:br>
            <a:r>
              <a:rPr lang="en-US" altLang="en-US"/>
              <a:t>and held to ransom in Athens. </a:t>
            </a:r>
            <a:br>
              <a:rPr lang="en-US" altLang="en-US"/>
            </a:br>
            <a:br>
              <a:rPr lang="en-US" altLang="en-US"/>
            </a:br>
            <a:r>
              <a:rPr lang="en-US" altLang="en-US"/>
              <a:t>From the window of their prison they saw Emilia, </a:t>
            </a:r>
            <a:br>
              <a:rPr lang="en-US" altLang="en-US"/>
            </a:br>
            <a:r>
              <a:rPr lang="en-US" altLang="en-US"/>
              <a:t>sister of Hippolyta. </a:t>
            </a:r>
            <a:br>
              <a:rPr lang="en-US" altLang="en-US"/>
            </a:br>
            <a:br>
              <a:rPr lang="en-US" altLang="en-US"/>
            </a:br>
            <a:r>
              <a:rPr lang="en-US" altLang="en-US"/>
              <a:t>Both fell in love with her — and became bitter rivals.</a:t>
            </a:r>
            <a:br>
              <a:rPr lang="en-US" altLang="en-US"/>
            </a:br>
            <a:endParaRPr lang="en-US" altLang="en-US"/>
          </a:p>
        </p:txBody>
      </p:sp>
      <p:pic>
        <p:nvPicPr>
          <p:cNvPr id="557060" name="Picture 4">
            <a:extLst>
              <a:ext uri="{FF2B5EF4-FFF2-40B4-BE49-F238E27FC236}">
                <a16:creationId xmlns:a16="http://schemas.microsoft.com/office/drawing/2014/main" id="{83E86878-1924-96DD-403F-8A7EE359D9D4}"/>
              </a:ext>
            </a:extLst>
          </p:cNvPr>
          <p:cNvPicPr>
            <a:picLocks noChangeAspect="1" noChangeArrowheads="1"/>
          </p:cNvPicPr>
          <p:nvPr/>
        </p:nvPicPr>
        <p:blipFill>
          <a:blip r:embed="rId3">
            <a:lum bright="12000"/>
            <a:extLst>
              <a:ext uri="{28A0092B-C50C-407E-A947-70E740481C1C}">
                <a14:useLocalDpi xmlns:a14="http://schemas.microsoft.com/office/drawing/2010/main" val="0"/>
              </a:ext>
            </a:extLst>
          </a:blip>
          <a:srcRect l="946" t="1224" r="3358" b="1335"/>
          <a:stretch>
            <a:fillRect/>
          </a:stretch>
        </p:blipFill>
        <p:spPr bwMode="auto">
          <a:xfrm>
            <a:off x="4800600" y="0"/>
            <a:ext cx="4343400" cy="3762375"/>
          </a:xfrm>
          <a:prstGeom prst="rect">
            <a:avLst/>
          </a:prstGeom>
          <a:noFill/>
          <a:ln>
            <a:noFill/>
          </a:ln>
          <a:effectLst/>
          <a:extLst>
            <a:ext uri="{909E8E84-426E-40DD-AFC4-6F175D3DCCD1}">
              <a14:hiddenFill xmlns:a14="http://schemas.microsoft.com/office/drawing/2010/main">
                <a:blipFill dpi="0" rotWithShape="0">
                  <a:blip>
                    <a:lum bright="12000"/>
                  </a:blip>
                  <a:srcRect l="946" t="1224" r="3358" b="133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a:extLst>
              <a:ext uri="{FF2B5EF4-FFF2-40B4-BE49-F238E27FC236}">
                <a16:creationId xmlns:a16="http://schemas.microsoft.com/office/drawing/2014/main" id="{70448623-B9EC-F468-AAF3-435D5E35FD20}"/>
              </a:ext>
            </a:extLst>
          </p:cNvPr>
          <p:cNvSpPr>
            <a:spLocks noGrp="1" noChangeArrowheads="1"/>
          </p:cNvSpPr>
          <p:nvPr>
            <p:ph type="title"/>
          </p:nvPr>
        </p:nvSpPr>
        <p:spPr>
          <a:xfrm>
            <a:off x="152400" y="41148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Arcite was ransomed </a:t>
            </a:r>
            <a:br>
              <a:rPr lang="en-US" altLang="en-US"/>
            </a:br>
            <a:r>
              <a:rPr lang="en-US" altLang="en-US"/>
              <a:t>on condition that he never set foot again in Athens </a:t>
            </a:r>
            <a:br>
              <a:rPr lang="en-US" altLang="en-US"/>
            </a:br>
            <a:r>
              <a:rPr lang="en-US" altLang="en-US"/>
              <a:t>(and could therefore never see Emilia again). </a:t>
            </a:r>
            <a:br>
              <a:rPr lang="en-US" altLang="en-US"/>
            </a:br>
            <a:br>
              <a:rPr lang="en-US" altLang="en-US"/>
            </a:br>
            <a:r>
              <a:rPr lang="en-US" altLang="en-US"/>
              <a:t>Palamon remained in prison </a:t>
            </a:r>
            <a:br>
              <a:rPr lang="en-US" altLang="en-US"/>
            </a:br>
            <a:r>
              <a:rPr lang="en-US" altLang="en-US"/>
              <a:t>(where he could see Emilia in her garden every day). </a:t>
            </a:r>
            <a:br>
              <a:rPr lang="en-US" altLang="en-US"/>
            </a:br>
            <a:endParaRPr lang="en-US" altLang="en-US"/>
          </a:p>
        </p:txBody>
      </p:sp>
      <p:pic>
        <p:nvPicPr>
          <p:cNvPr id="559108" name="Picture 4">
            <a:extLst>
              <a:ext uri="{FF2B5EF4-FFF2-40B4-BE49-F238E27FC236}">
                <a16:creationId xmlns:a16="http://schemas.microsoft.com/office/drawing/2014/main" id="{265A01C1-86F3-5B0F-8140-BEB3BF87BADA}"/>
              </a:ext>
            </a:extLst>
          </p:cNvPr>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5654675" y="0"/>
            <a:ext cx="3489325" cy="4514850"/>
          </a:xfrm>
          <a:prstGeom prst="rect">
            <a:avLst/>
          </a:prstGeom>
          <a:noFill/>
          <a:ln>
            <a:noFill/>
          </a:ln>
          <a:effectLst/>
          <a:extLst>
            <a:ext uri="{909E8E84-426E-40DD-AFC4-6F175D3DCCD1}">
              <a14:hiddenFill xmlns:a14="http://schemas.microsoft.com/office/drawing/2010/main">
                <a:blipFill dpi="0" rotWithShape="0">
                  <a:blip>
                    <a:lum bright="10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a:extLst>
              <a:ext uri="{FF2B5EF4-FFF2-40B4-BE49-F238E27FC236}">
                <a16:creationId xmlns:a16="http://schemas.microsoft.com/office/drawing/2014/main" id="{5708FF77-30AF-4C10-8152-A62F77CDB9B6}"/>
              </a:ext>
            </a:extLst>
          </p:cNvPr>
          <p:cNvSpPr>
            <a:spLocks noGrp="1" noChangeArrowheads="1"/>
          </p:cNvSpPr>
          <p:nvPr>
            <p:ph type="title"/>
          </p:nvPr>
        </p:nvSpPr>
        <p:spPr>
          <a:xfrm>
            <a:off x="152400" y="43561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Arcite returned to Athens under an assumed name, </a:t>
            </a:r>
            <a:br>
              <a:rPr lang="en-US" altLang="en-US"/>
            </a:br>
            <a:r>
              <a:rPr lang="en-US" altLang="en-US"/>
              <a:t>making himself so important at court </a:t>
            </a:r>
            <a:br>
              <a:rPr lang="en-US" altLang="en-US"/>
            </a:br>
            <a:r>
              <a:rPr lang="en-US" altLang="en-US"/>
              <a:t>that he became Emilia’s attendant. </a:t>
            </a:r>
            <a:br>
              <a:rPr lang="en-US" altLang="en-US"/>
            </a:br>
            <a:br>
              <a:rPr lang="en-US" altLang="en-US"/>
            </a:br>
            <a:r>
              <a:rPr lang="en-US" altLang="en-US"/>
              <a:t>Palamon escaped from prison and hid in a forest.</a:t>
            </a:r>
            <a:br>
              <a:rPr lang="en-US" altLang="en-US"/>
            </a:br>
            <a:endParaRPr lang="en-US" altLang="en-US"/>
          </a:p>
        </p:txBody>
      </p:sp>
      <p:pic>
        <p:nvPicPr>
          <p:cNvPr id="634884" name="Picture 4">
            <a:extLst>
              <a:ext uri="{FF2B5EF4-FFF2-40B4-BE49-F238E27FC236}">
                <a16:creationId xmlns:a16="http://schemas.microsoft.com/office/drawing/2014/main" id="{EC8A32CE-1C54-5934-2F52-8F9359F6CEDD}"/>
              </a:ext>
            </a:extLst>
          </p:cNvPr>
          <p:cNvPicPr>
            <a:picLocks noChangeAspect="1" noChangeArrowheads="1"/>
          </p:cNvPicPr>
          <p:nvPr/>
        </p:nvPicPr>
        <p:blipFill>
          <a:blip r:embed="rId3">
            <a:lum bright="12000"/>
            <a:extLst>
              <a:ext uri="{28A0092B-C50C-407E-A947-70E740481C1C}">
                <a14:useLocalDpi xmlns:a14="http://schemas.microsoft.com/office/drawing/2010/main" val="0"/>
              </a:ext>
            </a:extLst>
          </a:blip>
          <a:srcRect/>
          <a:stretch>
            <a:fillRect/>
          </a:stretch>
        </p:blipFill>
        <p:spPr bwMode="auto">
          <a:xfrm>
            <a:off x="4921250" y="0"/>
            <a:ext cx="4222750" cy="4208463"/>
          </a:xfrm>
          <a:prstGeom prst="rect">
            <a:avLst/>
          </a:prstGeom>
          <a:noFill/>
          <a:ln>
            <a:noFill/>
          </a:ln>
          <a:effectLst/>
          <a:extLst>
            <a:ext uri="{909E8E84-426E-40DD-AFC4-6F175D3DCCD1}">
              <a14:hiddenFill xmlns:a14="http://schemas.microsoft.com/office/drawing/2010/main">
                <a:blipFill dpi="0" rotWithShape="0">
                  <a:blip>
                    <a:lum bright="12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78" name="Rectangle 2">
            <a:extLst>
              <a:ext uri="{FF2B5EF4-FFF2-40B4-BE49-F238E27FC236}">
                <a16:creationId xmlns:a16="http://schemas.microsoft.com/office/drawing/2014/main" id="{5CF2E0E0-BEE4-39CB-57F2-97A81705A5ED}"/>
              </a:ext>
            </a:extLst>
          </p:cNvPr>
          <p:cNvSpPr>
            <a:spLocks noGrp="1" noChangeArrowheads="1"/>
          </p:cNvSpPr>
          <p:nvPr>
            <p:ph type="title"/>
          </p:nvPr>
        </p:nvSpPr>
        <p:spPr>
          <a:xfrm>
            <a:off x="152400" y="3946525"/>
            <a:ext cx="7759700" cy="253365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The two rivals met by chance in a clearing, </a:t>
            </a:r>
            <a:br>
              <a:rPr lang="en-US" altLang="en-US"/>
            </a:br>
            <a:r>
              <a:rPr lang="en-US" altLang="en-US"/>
              <a:t>during a celebration of Mayday.</a:t>
            </a:r>
            <a:br>
              <a:rPr lang="en-US" altLang="en-US"/>
            </a:br>
            <a:br>
              <a:rPr lang="en-US" altLang="en-US"/>
            </a:br>
            <a:r>
              <a:rPr lang="en-US" altLang="en-US"/>
              <a:t>Neither would renounce his love. </a:t>
            </a:r>
            <a:br>
              <a:rPr lang="en-US" altLang="en-US"/>
            </a:br>
            <a:br>
              <a:rPr lang="en-US" altLang="en-US"/>
            </a:br>
            <a:r>
              <a:rPr lang="en-US" altLang="en-US"/>
              <a:t>They agreed to meet again, secretly, </a:t>
            </a:r>
            <a:br>
              <a:rPr lang="en-US" altLang="en-US"/>
            </a:br>
            <a:r>
              <a:rPr lang="en-US" altLang="en-US"/>
              <a:t>and fight to the death.</a:t>
            </a:r>
          </a:p>
        </p:txBody>
      </p:sp>
      <p:pic>
        <p:nvPicPr>
          <p:cNvPr id="638979" name="Picture 3">
            <a:extLst>
              <a:ext uri="{FF2B5EF4-FFF2-40B4-BE49-F238E27FC236}">
                <a16:creationId xmlns:a16="http://schemas.microsoft.com/office/drawing/2014/main" id="{55D0B23C-2C57-82FE-3698-EF6647FFF098}"/>
              </a:ext>
            </a:extLst>
          </p:cNvPr>
          <p:cNvPicPr>
            <a:picLocks noChangeAspect="1" noChangeArrowheads="1"/>
          </p:cNvPicPr>
          <p:nvPr/>
        </p:nvPicPr>
        <p:blipFill>
          <a:blip r:embed="rId3">
            <a:lum bright="8000"/>
            <a:extLst>
              <a:ext uri="{28A0092B-C50C-407E-A947-70E740481C1C}">
                <a14:useLocalDpi xmlns:a14="http://schemas.microsoft.com/office/drawing/2010/main" val="0"/>
              </a:ext>
            </a:extLst>
          </a:blip>
          <a:srcRect l="5396" t="4257" r="2365" b="25499"/>
          <a:stretch>
            <a:fillRect/>
          </a:stretch>
        </p:blipFill>
        <p:spPr bwMode="auto">
          <a:xfrm>
            <a:off x="4419600" y="0"/>
            <a:ext cx="4724400" cy="3998913"/>
          </a:xfrm>
          <a:prstGeom prst="rect">
            <a:avLst/>
          </a:prstGeom>
          <a:noFill/>
          <a:ln>
            <a:noFill/>
          </a:ln>
          <a:effectLst/>
          <a:extLst>
            <a:ext uri="{909E8E84-426E-40DD-AFC4-6F175D3DCCD1}">
              <a14:hiddenFill xmlns:a14="http://schemas.microsoft.com/office/drawing/2010/main">
                <a:blipFill dpi="0" rotWithShape="0">
                  <a:blip>
                    <a:lum bright="8000"/>
                  </a:blip>
                  <a:srcRect l="5396" t="4257" r="2365" b="254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Rectangle 2">
            <a:extLst>
              <a:ext uri="{FF2B5EF4-FFF2-40B4-BE49-F238E27FC236}">
                <a16:creationId xmlns:a16="http://schemas.microsoft.com/office/drawing/2014/main" id="{DBE711C2-2E96-B9B3-9C66-AF8383E0B558}"/>
              </a:ext>
            </a:extLst>
          </p:cNvPr>
          <p:cNvSpPr>
            <a:spLocks noGrp="1" noChangeArrowheads="1"/>
          </p:cNvSpPr>
          <p:nvPr>
            <p:ph type="title"/>
          </p:nvPr>
        </p:nvSpPr>
        <p:spPr>
          <a:xfrm>
            <a:off x="152400" y="40386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Their private duel was interrupted by Theseus. </a:t>
            </a:r>
            <a:br>
              <a:rPr lang="en-US" altLang="en-US"/>
            </a:br>
            <a:br>
              <a:rPr lang="en-US" altLang="en-US"/>
            </a:br>
            <a:r>
              <a:rPr lang="en-US" altLang="en-US"/>
              <a:t>The kinsmen were re-imprisoned and sentenced to death.</a:t>
            </a:r>
            <a:br>
              <a:rPr lang="en-US" altLang="en-US"/>
            </a:br>
            <a:br>
              <a:rPr lang="en-US" altLang="en-US"/>
            </a:br>
            <a:r>
              <a:rPr lang="en-US" altLang="en-US"/>
              <a:t>But Hippolyta has intervened. </a:t>
            </a:r>
            <a:br>
              <a:rPr lang="en-US" altLang="en-US"/>
            </a:br>
            <a:r>
              <a:rPr lang="en-US" altLang="en-US"/>
              <a:t>She has persuaded Theseus </a:t>
            </a:r>
            <a:br>
              <a:rPr lang="en-US" altLang="en-US"/>
            </a:br>
            <a:r>
              <a:rPr lang="en-US" altLang="en-US"/>
              <a:t>to allow the rivals to fight for the hand of Emilia </a:t>
            </a:r>
            <a:br>
              <a:rPr lang="en-US" altLang="en-US"/>
            </a:br>
            <a:r>
              <a:rPr lang="en-US" altLang="en-US"/>
              <a:t>in a proper chivalrous tournament.</a:t>
            </a:r>
            <a:br>
              <a:rPr lang="en-US" altLang="en-US"/>
            </a:br>
            <a:endParaRPr lang="en-US" altLang="en-US"/>
          </a:p>
        </p:txBody>
      </p:sp>
      <p:pic>
        <p:nvPicPr>
          <p:cNvPr id="565252" name="Picture 4">
            <a:extLst>
              <a:ext uri="{FF2B5EF4-FFF2-40B4-BE49-F238E27FC236}">
                <a16:creationId xmlns:a16="http://schemas.microsoft.com/office/drawing/2014/main" id="{09847C59-8B90-6F20-CDE2-CA1AA521E12A}"/>
              </a:ext>
            </a:extLst>
          </p:cNvPr>
          <p:cNvPicPr>
            <a:picLocks noChangeAspect="1" noChangeArrowheads="1"/>
          </p:cNvPicPr>
          <p:nvPr/>
        </p:nvPicPr>
        <p:blipFill>
          <a:blip r:embed="rId3">
            <a:lum bright="10000"/>
            <a:extLst>
              <a:ext uri="{28A0092B-C50C-407E-A947-70E740481C1C}">
                <a14:useLocalDpi xmlns:a14="http://schemas.microsoft.com/office/drawing/2010/main" val="0"/>
              </a:ext>
            </a:extLst>
          </a:blip>
          <a:srcRect t="3175" r="1669" b="10033"/>
          <a:stretch>
            <a:fillRect/>
          </a:stretch>
        </p:blipFill>
        <p:spPr bwMode="auto">
          <a:xfrm>
            <a:off x="4191000" y="0"/>
            <a:ext cx="4953000" cy="3802063"/>
          </a:xfrm>
          <a:prstGeom prst="rect">
            <a:avLst/>
          </a:prstGeom>
          <a:noFill/>
          <a:ln>
            <a:noFill/>
          </a:ln>
          <a:effectLst/>
          <a:extLst>
            <a:ext uri="{909E8E84-426E-40DD-AFC4-6F175D3DCCD1}">
              <a14:hiddenFill xmlns:a14="http://schemas.microsoft.com/office/drawing/2010/main">
                <a:blipFill dpi="0" rotWithShape="0">
                  <a:blip>
                    <a:lum bright="10000"/>
                  </a:blip>
                  <a:srcRect t="3175" r="1669" b="10033"/>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30" name="Rectangle 2">
            <a:extLst>
              <a:ext uri="{FF2B5EF4-FFF2-40B4-BE49-F238E27FC236}">
                <a16:creationId xmlns:a16="http://schemas.microsoft.com/office/drawing/2014/main" id="{A97EDAEC-83BE-A8E8-D410-D74415E1F5BC}"/>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Each shall appear in the lists after an interval of three months, </a:t>
            </a:r>
            <a:br>
              <a:rPr lang="en-US" altLang="en-US"/>
            </a:br>
            <a:r>
              <a:rPr lang="en-US" altLang="en-US"/>
              <a:t>each accompanied by three knights, as ‘Assistants’. </a:t>
            </a:r>
            <a:br>
              <a:rPr lang="en-US" altLang="en-US"/>
            </a:br>
            <a:br>
              <a:rPr lang="en-US" altLang="en-US"/>
            </a:br>
            <a:r>
              <a:rPr lang="en-US" altLang="en-US"/>
              <a:t>The winner of the tournament shall marry Emilia. </a:t>
            </a:r>
            <a:br>
              <a:rPr lang="en-US" altLang="en-US"/>
            </a:br>
            <a:br>
              <a:rPr lang="en-US" altLang="en-US"/>
            </a:br>
            <a:r>
              <a:rPr lang="en-US" altLang="en-US"/>
              <a:t>The loser and his companion knights shall all be put to death.</a:t>
            </a:r>
            <a:br>
              <a:rPr lang="en-US" altLang="en-US"/>
            </a:br>
            <a:endParaRPr lang="en-US" altLang="en-US"/>
          </a:p>
        </p:txBody>
      </p:sp>
      <p:pic>
        <p:nvPicPr>
          <p:cNvPr id="636932" name="Picture 4">
            <a:extLst>
              <a:ext uri="{FF2B5EF4-FFF2-40B4-BE49-F238E27FC236}">
                <a16:creationId xmlns:a16="http://schemas.microsoft.com/office/drawing/2014/main" id="{8AF1B8E8-E6C5-33C5-895C-8291AF944D77}"/>
              </a:ext>
            </a:extLst>
          </p:cNvPr>
          <p:cNvPicPr>
            <a:picLocks noChangeAspect="1" noChangeArrowheads="1"/>
          </p:cNvPicPr>
          <p:nvPr/>
        </p:nvPicPr>
        <p:blipFill>
          <a:blip r:embed="rId3">
            <a:lum bright="10000"/>
            <a:extLst>
              <a:ext uri="{28A0092B-C50C-407E-A947-70E740481C1C}">
                <a14:useLocalDpi xmlns:a14="http://schemas.microsoft.com/office/drawing/2010/main" val="0"/>
              </a:ext>
            </a:extLst>
          </a:blip>
          <a:srcRect t="3175" r="1669" b="10033"/>
          <a:stretch>
            <a:fillRect/>
          </a:stretch>
        </p:blipFill>
        <p:spPr bwMode="auto">
          <a:xfrm>
            <a:off x="4191000" y="0"/>
            <a:ext cx="4953000" cy="3802063"/>
          </a:xfrm>
          <a:prstGeom prst="rect">
            <a:avLst/>
          </a:prstGeom>
          <a:noFill/>
          <a:ln>
            <a:noFill/>
          </a:ln>
          <a:effectLst/>
          <a:extLst>
            <a:ext uri="{909E8E84-426E-40DD-AFC4-6F175D3DCCD1}">
              <a14:hiddenFill xmlns:a14="http://schemas.microsoft.com/office/drawing/2010/main">
                <a:blipFill dpi="0" rotWithShape="0">
                  <a:blip>
                    <a:lum bright="10000"/>
                  </a:blip>
                  <a:srcRect t="3175" r="1669" b="10033"/>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a:extLst>
              <a:ext uri="{FF2B5EF4-FFF2-40B4-BE49-F238E27FC236}">
                <a16:creationId xmlns:a16="http://schemas.microsoft.com/office/drawing/2014/main" id="{7DA80206-B7BC-1896-3142-BCEEE0926BEB}"/>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Today is the day of the tournament. </a:t>
            </a:r>
            <a:br>
              <a:rPr lang="en-US" altLang="en-US"/>
            </a:br>
            <a:br>
              <a:rPr lang="en-US" altLang="en-US"/>
            </a:br>
            <a:r>
              <a:rPr lang="en-US" altLang="en-US"/>
              <a:t>Before it begins, the three protagonists </a:t>
            </a:r>
            <a:br>
              <a:rPr lang="en-US" altLang="en-US"/>
            </a:br>
            <a:r>
              <a:rPr lang="en-US" altLang="en-US"/>
              <a:t>(the suitors and Emilia) </a:t>
            </a:r>
            <a:br>
              <a:rPr lang="en-US" altLang="en-US"/>
            </a:br>
            <a:r>
              <a:rPr lang="en-US" altLang="en-US"/>
              <a:t>will pray for a good outcome to the god of their choice:</a:t>
            </a:r>
            <a:br>
              <a:rPr lang="en-US" altLang="en-US"/>
            </a:br>
            <a:br>
              <a:rPr lang="en-US" altLang="en-US"/>
            </a:br>
            <a:r>
              <a:rPr lang="en-US" altLang="en-US"/>
              <a:t>   Arcite to Mars, the god of war;</a:t>
            </a:r>
            <a:br>
              <a:rPr lang="en-US" altLang="en-US"/>
            </a:br>
            <a:r>
              <a:rPr lang="en-US" altLang="en-US"/>
              <a:t>   Palamon to Venus, goddess of love; </a:t>
            </a:r>
            <a:br>
              <a:rPr lang="en-US" altLang="en-US"/>
            </a:br>
            <a:r>
              <a:rPr lang="en-US" altLang="en-US"/>
              <a:t>   Emily to Diana, the chaste huntress. . </a:t>
            </a:r>
            <a:br>
              <a:rPr lang="en-US" altLang="en-US"/>
            </a:br>
            <a:br>
              <a:rPr lang="en-US" altLang="en-US"/>
            </a:br>
            <a:r>
              <a:rPr lang="en-US" altLang="en-US"/>
              <a:t>How will the gods answer the suppliants? </a:t>
            </a:r>
            <a:br>
              <a:rPr lang="en-US" altLang="en-US"/>
            </a:br>
            <a:endParaRPr lang="en-US" altLang="en-US"/>
          </a:p>
        </p:txBody>
      </p:sp>
      <p:pic>
        <p:nvPicPr>
          <p:cNvPr id="569347" name="Picture 3">
            <a:extLst>
              <a:ext uri="{FF2B5EF4-FFF2-40B4-BE49-F238E27FC236}">
                <a16:creationId xmlns:a16="http://schemas.microsoft.com/office/drawing/2014/main" id="{09D9ADCA-2A92-C245-75AB-C58A00B9EC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0"/>
            <a:ext cx="4343400" cy="34496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Rectangle 2">
            <a:extLst>
              <a:ext uri="{FF2B5EF4-FFF2-40B4-BE49-F238E27FC236}">
                <a16:creationId xmlns:a16="http://schemas.microsoft.com/office/drawing/2014/main" id="{9F8EAA6F-A054-469F-EFB4-CF7AEFAD528D}"/>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800" b="1"/>
              <a:t>Two Kinsmen from Thebes</a:t>
            </a:r>
            <a:br>
              <a:rPr lang="en-US" altLang="en-US" b="1"/>
            </a:br>
            <a:br>
              <a:rPr lang="en-US" altLang="en-US" b="1"/>
            </a:br>
            <a:r>
              <a:rPr lang="en-US" altLang="en-US" sz="2400" b="1"/>
              <a:t>INTRADA</a:t>
            </a:r>
            <a:br>
              <a:rPr lang="en-US" altLang="en-US" b="1"/>
            </a:br>
            <a:br>
              <a:rPr lang="en-US" altLang="en-US" b="1"/>
            </a:br>
            <a:r>
              <a:rPr lang="en-US" altLang="en-US" b="1"/>
              <a:t>[</a:t>
            </a:r>
            <a:r>
              <a:rPr lang="en-US" altLang="en-US"/>
              <a:t>Enter Theseus, Hippolyta and Pirithous]</a:t>
            </a:r>
            <a:endParaRPr lang="en-US" altLang="en-US" b="1"/>
          </a:p>
        </p:txBody>
      </p:sp>
      <p:pic>
        <p:nvPicPr>
          <p:cNvPr id="647172" name="Picture 4">
            <a:extLst>
              <a:ext uri="{FF2B5EF4-FFF2-40B4-BE49-F238E27FC236}">
                <a16:creationId xmlns:a16="http://schemas.microsoft.com/office/drawing/2014/main" id="{E9A8A2B7-9883-C592-1849-5B6D690EA3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6900" y="0"/>
            <a:ext cx="2578100"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7173" name="Picture 5">
            <a:extLst>
              <a:ext uri="{FF2B5EF4-FFF2-40B4-BE49-F238E27FC236}">
                <a16:creationId xmlns:a16="http://schemas.microsoft.com/office/drawing/2014/main" id="{3F2C6016-5783-D7A0-C35A-8F1B8B60EA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238375"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7174" name="Picture 6">
            <a:extLst>
              <a:ext uri="{FF2B5EF4-FFF2-40B4-BE49-F238E27FC236}">
                <a16:creationId xmlns:a16="http://schemas.microsoft.com/office/drawing/2014/main" id="{55C127D0-31DC-D913-75EB-91E22EC399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2083" r="23959" b="58655"/>
          <a:stretch>
            <a:fillRect/>
          </a:stretch>
        </p:blipFill>
        <p:spPr bwMode="auto">
          <a:xfrm>
            <a:off x="6600825" y="0"/>
            <a:ext cx="2543175" cy="2819400"/>
          </a:xfrm>
          <a:prstGeom prst="rect">
            <a:avLst/>
          </a:prstGeom>
          <a:noFill/>
          <a:ln>
            <a:noFill/>
          </a:ln>
          <a:effectLst/>
          <a:extLst>
            <a:ext uri="{909E8E84-426E-40DD-AFC4-6F175D3DCCD1}">
              <a14:hiddenFill xmlns:a14="http://schemas.microsoft.com/office/drawing/2010/main">
                <a:blipFill dpi="0" rotWithShape="0">
                  <a:blip/>
                  <a:srcRect l="32083" r="23959" b="586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2">
            <a:extLst>
              <a:ext uri="{FF2B5EF4-FFF2-40B4-BE49-F238E27FC236}">
                <a16:creationId xmlns:a16="http://schemas.microsoft.com/office/drawing/2014/main" id="{51EF7B1A-2867-932B-E599-71876B7C9707}"/>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b="1"/>
              <a:t>GLAUCUS. Great son of Tydeus, why ask my lineage?</a:t>
            </a:r>
            <a:br>
              <a:rPr lang="en-US" altLang="en-US" b="1"/>
            </a:br>
            <a:r>
              <a:rPr lang="en-US" altLang="en-US" b="1"/>
              <a:t>Human generations are blown away</a:t>
            </a:r>
            <a:br>
              <a:rPr lang="en-US" altLang="en-US" b="1"/>
            </a:br>
            <a:r>
              <a:rPr lang="en-US" altLang="en-US" b="1"/>
              <a:t>like leaves, but new leaves come in spring</a:t>
            </a:r>
            <a:br>
              <a:rPr lang="en-US" altLang="en-US" b="1"/>
            </a:br>
            <a:r>
              <a:rPr lang="en-US" altLang="en-US" b="1"/>
              <a:t>and young men spring up when old ones pass. </a:t>
            </a:r>
          </a:p>
        </p:txBody>
      </p:sp>
      <p:pic>
        <p:nvPicPr>
          <p:cNvPr id="704515" name="Picture 3">
            <a:extLst>
              <a:ext uri="{FF2B5EF4-FFF2-40B4-BE49-F238E27FC236}">
                <a16:creationId xmlns:a16="http://schemas.microsoft.com/office/drawing/2014/main" id="{E115A0AB-A6B9-0BA3-EB23-587EB8175B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288"/>
          <a:stretch>
            <a:fillRect/>
          </a:stretch>
        </p:blipFill>
        <p:spPr bwMode="auto">
          <a:xfrm>
            <a:off x="4686300" y="0"/>
            <a:ext cx="4457700" cy="4191000"/>
          </a:xfrm>
          <a:prstGeom prst="rect">
            <a:avLst/>
          </a:prstGeom>
          <a:noFill/>
          <a:ln>
            <a:noFill/>
          </a:ln>
          <a:effectLst/>
          <a:extLst>
            <a:ext uri="{909E8E84-426E-40DD-AFC4-6F175D3DCCD1}">
              <a14:hiddenFill xmlns:a14="http://schemas.microsoft.com/office/drawing/2010/main">
                <a:blipFill dpi="0" rotWithShape="0">
                  <a:blip/>
                  <a:srcRect b="11288"/>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8" name="Rectangle 2">
            <a:extLst>
              <a:ext uri="{FF2B5EF4-FFF2-40B4-BE49-F238E27FC236}">
                <a16:creationId xmlns:a16="http://schemas.microsoft.com/office/drawing/2014/main" id="{43682B65-87EB-18C6-4321-96F25727ADC1}"/>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br>
              <a:rPr lang="en-US" altLang="en-US" b="1"/>
            </a:br>
            <a:br>
              <a:rPr lang="en-US" altLang="en-US" b="1"/>
            </a:br>
            <a:endParaRPr lang="en-US" altLang="en-US" b="1"/>
          </a:p>
        </p:txBody>
      </p:sp>
      <p:pic>
        <p:nvPicPr>
          <p:cNvPr id="649219" name="Picture 3">
            <a:extLst>
              <a:ext uri="{FF2B5EF4-FFF2-40B4-BE49-F238E27FC236}">
                <a16:creationId xmlns:a16="http://schemas.microsoft.com/office/drawing/2014/main" id="{67A96A62-F66A-5613-A5C4-9F001B774F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6900" y="0"/>
            <a:ext cx="2578100"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9220" name="Picture 4">
            <a:extLst>
              <a:ext uri="{FF2B5EF4-FFF2-40B4-BE49-F238E27FC236}">
                <a16:creationId xmlns:a16="http://schemas.microsoft.com/office/drawing/2014/main" id="{BD9A956E-794A-9133-0E03-54AE16C977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238375"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9221" name="Picture 5">
            <a:extLst>
              <a:ext uri="{FF2B5EF4-FFF2-40B4-BE49-F238E27FC236}">
                <a16:creationId xmlns:a16="http://schemas.microsoft.com/office/drawing/2014/main" id="{0830263A-6D7B-32E0-8D11-7AE8464B18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2083" r="23959" b="58655"/>
          <a:stretch>
            <a:fillRect/>
          </a:stretch>
        </p:blipFill>
        <p:spPr bwMode="auto">
          <a:xfrm>
            <a:off x="6600825" y="0"/>
            <a:ext cx="2543175" cy="2819400"/>
          </a:xfrm>
          <a:prstGeom prst="rect">
            <a:avLst/>
          </a:prstGeom>
          <a:noFill/>
          <a:ln>
            <a:noFill/>
          </a:ln>
          <a:effectLst/>
          <a:extLst>
            <a:ext uri="{909E8E84-426E-40DD-AFC4-6F175D3DCCD1}">
              <a14:hiddenFill xmlns:a14="http://schemas.microsoft.com/office/drawing/2010/main">
                <a:blipFill dpi="0" rotWithShape="0">
                  <a:blip/>
                  <a:srcRect l="32083" r="23959" b="586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9222" name="Picture 6">
            <a:extLst>
              <a:ext uri="{FF2B5EF4-FFF2-40B4-BE49-F238E27FC236}">
                <a16:creationId xmlns:a16="http://schemas.microsoft.com/office/drawing/2014/main" id="{1CF79854-93A2-AE26-FF56-9EB7BE890A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0863" y="2971800"/>
            <a:ext cx="2243137" cy="279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9223" name="Picture 7">
            <a:extLst>
              <a:ext uri="{FF2B5EF4-FFF2-40B4-BE49-F238E27FC236}">
                <a16:creationId xmlns:a16="http://schemas.microsoft.com/office/drawing/2014/main" id="{81D6EB60-AB2E-244B-DF9E-706F8D63CA0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6865" r="25374" b="36984"/>
          <a:stretch>
            <a:fillRect/>
          </a:stretch>
        </p:blipFill>
        <p:spPr bwMode="auto">
          <a:xfrm>
            <a:off x="3200400" y="2971800"/>
            <a:ext cx="2438400" cy="2743200"/>
          </a:xfrm>
          <a:prstGeom prst="rect">
            <a:avLst/>
          </a:prstGeom>
          <a:noFill/>
          <a:ln>
            <a:noFill/>
          </a:ln>
          <a:effectLst/>
          <a:extLst>
            <a:ext uri="{909E8E84-426E-40DD-AFC4-6F175D3DCCD1}">
              <a14:hiddenFill xmlns:a14="http://schemas.microsoft.com/office/drawing/2010/main">
                <a:blipFill dpi="0" rotWithShape="0">
                  <a:blip/>
                  <a:srcRect l="26865" r="25374" b="3698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9224" name="Text Box 8">
            <a:extLst>
              <a:ext uri="{FF2B5EF4-FFF2-40B4-BE49-F238E27FC236}">
                <a16:creationId xmlns:a16="http://schemas.microsoft.com/office/drawing/2014/main" id="{71CD934B-7CB7-D814-BD62-F5363AE50474}"/>
              </a:ext>
            </a:extLst>
          </p:cNvPr>
          <p:cNvSpPr txBox="1">
            <a:spLocks noChangeArrowheads="1"/>
          </p:cNvSpPr>
          <p:nvPr/>
        </p:nvSpPr>
        <p:spPr bwMode="auto">
          <a:xfrm>
            <a:off x="212725" y="5305425"/>
            <a:ext cx="18415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solidFill>
                <a:schemeClr val="tx1"/>
              </a:solidFill>
            </a:endParaRPr>
          </a:p>
        </p:txBody>
      </p:sp>
      <p:sp>
        <p:nvSpPr>
          <p:cNvPr id="649225" name="Text Box 9">
            <a:extLst>
              <a:ext uri="{FF2B5EF4-FFF2-40B4-BE49-F238E27FC236}">
                <a16:creationId xmlns:a16="http://schemas.microsoft.com/office/drawing/2014/main" id="{08F1D254-EED7-03C6-E45B-6BBB2E024985}"/>
              </a:ext>
            </a:extLst>
          </p:cNvPr>
          <p:cNvSpPr txBox="1">
            <a:spLocks noChangeArrowheads="1"/>
          </p:cNvSpPr>
          <p:nvPr/>
        </p:nvSpPr>
        <p:spPr bwMode="auto">
          <a:xfrm>
            <a:off x="152400" y="6172200"/>
            <a:ext cx="3262313" cy="396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000000"/>
                </a:solidFill>
                <a:latin typeface="Palatino Linotype" panose="02040502050505030304" pitchFamily="18" charset="0"/>
              </a:rPr>
              <a:t>[Enter </a:t>
            </a:r>
            <a:r>
              <a:rPr lang="en-US" altLang="en-US" sz="2000" dirty="0" err="1">
                <a:solidFill>
                  <a:srgbClr val="000000"/>
                </a:solidFill>
                <a:latin typeface="Palatino Linotype" panose="02040502050505030304" pitchFamily="18" charset="0"/>
              </a:rPr>
              <a:t>Arcite</a:t>
            </a:r>
            <a:r>
              <a:rPr lang="en-US" altLang="en-US" sz="2000" dirty="0">
                <a:solidFill>
                  <a:srgbClr val="000000"/>
                </a:solidFill>
                <a:latin typeface="Palatino Linotype" panose="02040502050505030304" pitchFamily="18" charset="0"/>
              </a:rPr>
              <a:t> and Palamon]</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a:extLst>
              <a:ext uri="{FF2B5EF4-FFF2-40B4-BE49-F238E27FC236}">
                <a16:creationId xmlns:a16="http://schemas.microsoft.com/office/drawing/2014/main" id="{2E65A44E-4CA6-5EFC-5E45-673D2438AC04}"/>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br>
              <a:rPr lang="en-US" altLang="en-US" b="1"/>
            </a:br>
            <a:br>
              <a:rPr lang="en-US" altLang="en-US" b="1"/>
            </a:br>
            <a:endParaRPr lang="en-US" altLang="en-US" b="1"/>
          </a:p>
        </p:txBody>
      </p:sp>
      <p:pic>
        <p:nvPicPr>
          <p:cNvPr id="653318" name="Picture 6">
            <a:extLst>
              <a:ext uri="{FF2B5EF4-FFF2-40B4-BE49-F238E27FC236}">
                <a16:creationId xmlns:a16="http://schemas.microsoft.com/office/drawing/2014/main" id="{111A593F-BE42-7214-F672-7DF0B3307C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727"/>
          <a:stretch>
            <a:fillRect/>
          </a:stretch>
        </p:blipFill>
        <p:spPr bwMode="auto">
          <a:xfrm>
            <a:off x="0" y="0"/>
            <a:ext cx="2263775" cy="2743200"/>
          </a:xfrm>
          <a:prstGeom prst="rect">
            <a:avLst/>
          </a:prstGeom>
          <a:noFill/>
          <a:ln>
            <a:noFill/>
          </a:ln>
          <a:effectLst/>
          <a:extLst>
            <a:ext uri="{909E8E84-426E-40DD-AFC4-6F175D3DCCD1}">
              <a14:hiddenFill xmlns:a14="http://schemas.microsoft.com/office/drawing/2010/main">
                <a:blipFill dpi="0" rotWithShape="0">
                  <a:blip/>
                  <a:srcRect t="272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3319" name="Picture 7">
            <a:extLst>
              <a:ext uri="{FF2B5EF4-FFF2-40B4-BE49-F238E27FC236}">
                <a16:creationId xmlns:a16="http://schemas.microsoft.com/office/drawing/2014/main" id="{36CE8813-6102-7BE4-A85A-98ECF4D1A4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6865" r="25374" b="36984"/>
          <a:stretch>
            <a:fillRect/>
          </a:stretch>
        </p:blipFill>
        <p:spPr bwMode="auto">
          <a:xfrm>
            <a:off x="6705600" y="0"/>
            <a:ext cx="2438400" cy="2743200"/>
          </a:xfrm>
          <a:prstGeom prst="rect">
            <a:avLst/>
          </a:prstGeom>
          <a:noFill/>
          <a:ln>
            <a:noFill/>
          </a:ln>
          <a:effectLst/>
          <a:extLst>
            <a:ext uri="{909E8E84-426E-40DD-AFC4-6F175D3DCCD1}">
              <a14:hiddenFill xmlns:a14="http://schemas.microsoft.com/office/drawing/2010/main">
                <a:blipFill dpi="0" rotWithShape="0">
                  <a:blip/>
                  <a:srcRect l="26865" r="25374" b="3698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3320" name="Text Box 8">
            <a:extLst>
              <a:ext uri="{FF2B5EF4-FFF2-40B4-BE49-F238E27FC236}">
                <a16:creationId xmlns:a16="http://schemas.microsoft.com/office/drawing/2014/main" id="{42E4756F-BBD2-8E45-1E53-F5BEAC70FE60}"/>
              </a:ext>
            </a:extLst>
          </p:cNvPr>
          <p:cNvSpPr txBox="1">
            <a:spLocks noChangeArrowheads="1"/>
          </p:cNvSpPr>
          <p:nvPr/>
        </p:nvSpPr>
        <p:spPr bwMode="auto">
          <a:xfrm>
            <a:off x="212725" y="5305425"/>
            <a:ext cx="18415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solidFill>
                <a:schemeClr val="tx1"/>
              </a:solidFill>
            </a:endParaRPr>
          </a:p>
        </p:txBody>
      </p:sp>
      <p:sp>
        <p:nvSpPr>
          <p:cNvPr id="653321" name="Text Box 9">
            <a:extLst>
              <a:ext uri="{FF2B5EF4-FFF2-40B4-BE49-F238E27FC236}">
                <a16:creationId xmlns:a16="http://schemas.microsoft.com/office/drawing/2014/main" id="{A858CF8E-E0C1-6827-E18C-47DDDCB3DFE3}"/>
              </a:ext>
            </a:extLst>
          </p:cNvPr>
          <p:cNvSpPr txBox="1">
            <a:spLocks noChangeArrowheads="1"/>
          </p:cNvSpPr>
          <p:nvPr/>
        </p:nvSpPr>
        <p:spPr bwMode="auto">
          <a:xfrm>
            <a:off x="228600" y="5638800"/>
            <a:ext cx="3417923" cy="4001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000000"/>
                </a:solidFill>
                <a:latin typeface="Palatino Linotype" panose="02040502050505030304" pitchFamily="18" charset="0"/>
              </a:rPr>
              <a:t>[Exit Theseus, and his train.]</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a:extLst>
              <a:ext uri="{FF2B5EF4-FFF2-40B4-BE49-F238E27FC236}">
                <a16:creationId xmlns:a16="http://schemas.microsoft.com/office/drawing/2014/main" id="{B44FC1C5-F6BD-5832-ADE5-91037A851D4A}"/>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[Exeunt Palamon and his Knights.]</a:t>
            </a:r>
          </a:p>
        </p:txBody>
      </p:sp>
      <p:pic>
        <p:nvPicPr>
          <p:cNvPr id="606214" name="Picture 6">
            <a:extLst>
              <a:ext uri="{FF2B5EF4-FFF2-40B4-BE49-F238E27FC236}">
                <a16:creationId xmlns:a16="http://schemas.microsoft.com/office/drawing/2014/main" id="{9EC1ADE6-B889-9874-D60E-2874D8BA5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727"/>
          <a:stretch>
            <a:fillRect/>
          </a:stretch>
        </p:blipFill>
        <p:spPr bwMode="auto">
          <a:xfrm>
            <a:off x="0" y="0"/>
            <a:ext cx="2263775" cy="2743200"/>
          </a:xfrm>
          <a:prstGeom prst="rect">
            <a:avLst/>
          </a:prstGeom>
          <a:noFill/>
          <a:ln>
            <a:noFill/>
          </a:ln>
          <a:effectLst/>
          <a:extLst>
            <a:ext uri="{909E8E84-426E-40DD-AFC4-6F175D3DCCD1}">
              <a14:hiddenFill xmlns:a14="http://schemas.microsoft.com/office/drawing/2010/main">
                <a:blipFill dpi="0" rotWithShape="0">
                  <a:blip/>
                  <a:srcRect t="272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a:extLst>
              <a:ext uri="{FF2B5EF4-FFF2-40B4-BE49-F238E27FC236}">
                <a16:creationId xmlns:a16="http://schemas.microsoft.com/office/drawing/2014/main" id="{BA17F6BE-792F-C158-A9F4-4D954E5FCE7D}"/>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[Arcite prays to Mars]</a:t>
            </a:r>
          </a:p>
        </p:txBody>
      </p:sp>
      <p:sp>
        <p:nvSpPr>
          <p:cNvPr id="608261" name="Text Box 5">
            <a:extLst>
              <a:ext uri="{FF2B5EF4-FFF2-40B4-BE49-F238E27FC236}">
                <a16:creationId xmlns:a16="http://schemas.microsoft.com/office/drawing/2014/main" id="{5155C422-5433-4E8E-68DF-935693A78989}"/>
              </a:ext>
            </a:extLst>
          </p:cNvPr>
          <p:cNvSpPr txBox="1">
            <a:spLocks noChangeArrowheads="1"/>
          </p:cNvSpPr>
          <p:nvPr/>
        </p:nvSpPr>
        <p:spPr bwMode="auto">
          <a:xfrm>
            <a:off x="212725" y="4848225"/>
            <a:ext cx="18415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p>
        </p:txBody>
      </p:sp>
      <p:pic>
        <p:nvPicPr>
          <p:cNvPr id="608262" name="Picture 6">
            <a:extLst>
              <a:ext uri="{FF2B5EF4-FFF2-40B4-BE49-F238E27FC236}">
                <a16:creationId xmlns:a16="http://schemas.microsoft.com/office/drawing/2014/main" id="{0184A6D1-CE68-88CB-7086-1FC69ABEF7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727"/>
          <a:stretch>
            <a:fillRect/>
          </a:stretch>
        </p:blipFill>
        <p:spPr bwMode="auto">
          <a:xfrm>
            <a:off x="0" y="0"/>
            <a:ext cx="2263775" cy="2743200"/>
          </a:xfrm>
          <a:prstGeom prst="rect">
            <a:avLst/>
          </a:prstGeom>
          <a:noFill/>
          <a:ln>
            <a:noFill/>
          </a:ln>
          <a:effectLst/>
          <a:extLst>
            <a:ext uri="{909E8E84-426E-40DD-AFC4-6F175D3DCCD1}">
              <a14:hiddenFill xmlns:a14="http://schemas.microsoft.com/office/drawing/2010/main">
                <a:blipFill dpi="0" rotWithShape="0">
                  <a:blip/>
                  <a:srcRect t="272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08263" name="Picture 7">
            <a:extLst>
              <a:ext uri="{FF2B5EF4-FFF2-40B4-BE49-F238E27FC236}">
                <a16:creationId xmlns:a16="http://schemas.microsoft.com/office/drawing/2014/main" id="{904F05E8-4E22-C7EB-1416-A5361EDDF8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59993" b="581"/>
          <a:stretch>
            <a:fillRect/>
          </a:stretch>
        </p:blipFill>
        <p:spPr bwMode="auto">
          <a:xfrm>
            <a:off x="5705475" y="0"/>
            <a:ext cx="3438525"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4" name="Rectangle 2">
            <a:extLst>
              <a:ext uri="{FF2B5EF4-FFF2-40B4-BE49-F238E27FC236}">
                <a16:creationId xmlns:a16="http://schemas.microsoft.com/office/drawing/2014/main" id="{E64A6064-A881-85EA-271E-C5A7A581EC01}"/>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dirty="0">
                <a:solidFill>
                  <a:schemeClr val="tx1"/>
                </a:solidFill>
                <a:latin typeface="Times New Roman" panose="02020603050405020304" pitchFamily="18" charset="0"/>
              </a:rPr>
              <a:t>[There is heard clanging of </a:t>
            </a:r>
            <a:r>
              <a:rPr lang="en-US" altLang="en-US" dirty="0" err="1">
                <a:solidFill>
                  <a:schemeClr val="tx1"/>
                </a:solidFill>
                <a:latin typeface="Times New Roman" panose="02020603050405020304" pitchFamily="18" charset="0"/>
              </a:rPr>
              <a:t>Armour</a:t>
            </a:r>
            <a:r>
              <a:rPr lang="en-US" altLang="en-US" dirty="0">
                <a:solidFill>
                  <a:schemeClr val="tx1"/>
                </a:solidFill>
                <a:latin typeface="Times New Roman" panose="02020603050405020304" pitchFamily="18" charset="0"/>
              </a:rPr>
              <a:t>, with a short Thunder as the burst of a </a:t>
            </a:r>
            <a:r>
              <a:rPr lang="en-US" altLang="en-US" dirty="0" err="1">
                <a:solidFill>
                  <a:schemeClr val="tx1"/>
                </a:solidFill>
                <a:latin typeface="Times New Roman" panose="02020603050405020304" pitchFamily="18" charset="0"/>
              </a:rPr>
              <a:t>Battaile</a:t>
            </a:r>
            <a:r>
              <a:rPr lang="en-US" altLang="en-US" dirty="0">
                <a:solidFill>
                  <a:schemeClr val="tx1"/>
                </a:solidFill>
                <a:latin typeface="Times New Roman" panose="02020603050405020304" pitchFamily="18" charset="0"/>
              </a:rPr>
              <a:t>]</a:t>
            </a:r>
          </a:p>
        </p:txBody>
      </p:sp>
      <p:pic>
        <p:nvPicPr>
          <p:cNvPr id="684035" name="Picture 3">
            <a:extLst>
              <a:ext uri="{FF2B5EF4-FFF2-40B4-BE49-F238E27FC236}">
                <a16:creationId xmlns:a16="http://schemas.microsoft.com/office/drawing/2014/main" id="{7A887FD6-C984-3135-CD66-24F7221CA0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59993" b="-2733"/>
          <a:stretch>
            <a:fillRect/>
          </a:stretch>
        </p:blipFill>
        <p:spPr bwMode="auto">
          <a:xfrm>
            <a:off x="6740525" y="0"/>
            <a:ext cx="2403475" cy="4953000"/>
          </a:xfrm>
          <a:prstGeom prst="rect">
            <a:avLst/>
          </a:prstGeom>
          <a:noFill/>
          <a:extLst>
            <a:ext uri="{909E8E84-426E-40DD-AFC4-6F175D3DCCD1}">
              <a14:hiddenFill xmlns:a14="http://schemas.microsoft.com/office/drawing/2010/main">
                <a:solidFill>
                  <a:srgbClr val="FFFFFF"/>
                </a:solidFill>
              </a14:hiddenFill>
            </a:ext>
          </a:extLst>
        </p:spPr>
      </p:pic>
      <p:sp>
        <p:nvSpPr>
          <p:cNvPr id="684036" name="Text Box 4">
            <a:extLst>
              <a:ext uri="{FF2B5EF4-FFF2-40B4-BE49-F238E27FC236}">
                <a16:creationId xmlns:a16="http://schemas.microsoft.com/office/drawing/2014/main" id="{5F4B73B3-3327-EA33-0D70-3C940A152265}"/>
              </a:ext>
            </a:extLst>
          </p:cNvPr>
          <p:cNvSpPr txBox="1">
            <a:spLocks noChangeArrowheads="1"/>
          </p:cNvSpPr>
          <p:nvPr/>
        </p:nvSpPr>
        <p:spPr bwMode="auto">
          <a:xfrm>
            <a:off x="212725" y="4848225"/>
            <a:ext cx="18415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p>
        </p:txBody>
      </p:sp>
      <p:pic>
        <p:nvPicPr>
          <p:cNvPr id="684037" name="Picture 5">
            <a:extLst>
              <a:ext uri="{FF2B5EF4-FFF2-40B4-BE49-F238E27FC236}">
                <a16:creationId xmlns:a16="http://schemas.microsoft.com/office/drawing/2014/main" id="{DCC3C89D-C74B-C766-F7F8-6C3D468951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727"/>
          <a:stretch>
            <a:fillRect/>
          </a:stretch>
        </p:blipFill>
        <p:spPr bwMode="auto">
          <a:xfrm>
            <a:off x="0" y="0"/>
            <a:ext cx="2263775" cy="2743200"/>
          </a:xfrm>
          <a:prstGeom prst="rect">
            <a:avLst/>
          </a:prstGeom>
          <a:noFill/>
          <a:ln>
            <a:noFill/>
          </a:ln>
          <a:effectLst/>
          <a:extLst>
            <a:ext uri="{909E8E84-426E-40DD-AFC4-6F175D3DCCD1}">
              <a14:hiddenFill xmlns:a14="http://schemas.microsoft.com/office/drawing/2010/main">
                <a:blipFill dpi="0" rotWithShape="0">
                  <a:blip/>
                  <a:srcRect t="272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4" name="Rectangle 2">
            <a:extLst>
              <a:ext uri="{FF2B5EF4-FFF2-40B4-BE49-F238E27FC236}">
                <a16:creationId xmlns:a16="http://schemas.microsoft.com/office/drawing/2014/main" id="{1F7F293F-99E2-9908-0964-69AA0942FDFC}"/>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[Arcite prays to Mars]</a:t>
            </a:r>
          </a:p>
        </p:txBody>
      </p:sp>
      <p:pic>
        <p:nvPicPr>
          <p:cNvPr id="694275" name="Picture 3">
            <a:extLst>
              <a:ext uri="{FF2B5EF4-FFF2-40B4-BE49-F238E27FC236}">
                <a16:creationId xmlns:a16="http://schemas.microsoft.com/office/drawing/2014/main" id="{7D8E852D-18FD-9451-D416-5E8B7D1245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59993" b="581"/>
          <a:stretch>
            <a:fillRect/>
          </a:stretch>
        </p:blipFill>
        <p:spPr bwMode="auto">
          <a:xfrm>
            <a:off x="5705475" y="0"/>
            <a:ext cx="3438525" cy="6858000"/>
          </a:xfrm>
          <a:prstGeom prst="rect">
            <a:avLst/>
          </a:prstGeom>
          <a:noFill/>
          <a:extLst>
            <a:ext uri="{909E8E84-426E-40DD-AFC4-6F175D3DCCD1}">
              <a14:hiddenFill xmlns:a14="http://schemas.microsoft.com/office/drawing/2010/main">
                <a:solidFill>
                  <a:srgbClr val="FFFFFF"/>
                </a:solidFill>
              </a14:hiddenFill>
            </a:ext>
          </a:extLst>
        </p:spPr>
      </p:pic>
      <p:sp>
        <p:nvSpPr>
          <p:cNvPr id="694276" name="Text Box 4">
            <a:extLst>
              <a:ext uri="{FF2B5EF4-FFF2-40B4-BE49-F238E27FC236}">
                <a16:creationId xmlns:a16="http://schemas.microsoft.com/office/drawing/2014/main" id="{0ADA4EDB-4821-B441-9DBF-67DFDDA4C7E9}"/>
              </a:ext>
            </a:extLst>
          </p:cNvPr>
          <p:cNvSpPr txBox="1">
            <a:spLocks noChangeArrowheads="1"/>
          </p:cNvSpPr>
          <p:nvPr/>
        </p:nvSpPr>
        <p:spPr bwMode="auto">
          <a:xfrm>
            <a:off x="212725" y="4848225"/>
            <a:ext cx="18415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p>
        </p:txBody>
      </p:sp>
      <p:pic>
        <p:nvPicPr>
          <p:cNvPr id="694277" name="Picture 5">
            <a:extLst>
              <a:ext uri="{FF2B5EF4-FFF2-40B4-BE49-F238E27FC236}">
                <a16:creationId xmlns:a16="http://schemas.microsoft.com/office/drawing/2014/main" id="{DB4D52B6-B379-F0F4-A4AC-986E78E3DD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727"/>
          <a:stretch>
            <a:fillRect/>
          </a:stretch>
        </p:blipFill>
        <p:spPr bwMode="auto">
          <a:xfrm>
            <a:off x="0" y="0"/>
            <a:ext cx="2263775" cy="2743200"/>
          </a:xfrm>
          <a:prstGeom prst="rect">
            <a:avLst/>
          </a:prstGeom>
          <a:noFill/>
          <a:ln>
            <a:noFill/>
          </a:ln>
          <a:effectLst/>
          <a:extLst>
            <a:ext uri="{909E8E84-426E-40DD-AFC4-6F175D3DCCD1}">
              <a14:hiddenFill xmlns:a14="http://schemas.microsoft.com/office/drawing/2010/main">
                <a:blipFill dpi="0" rotWithShape="0">
                  <a:blip/>
                  <a:srcRect t="272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226" name="Rectangle 2">
            <a:extLst>
              <a:ext uri="{FF2B5EF4-FFF2-40B4-BE49-F238E27FC236}">
                <a16:creationId xmlns:a16="http://schemas.microsoft.com/office/drawing/2014/main" id="{50013B6D-F472-EFC1-0849-69E0EB8022A5}"/>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[Exeunt Arcite and his Knights]</a:t>
            </a:r>
            <a:br>
              <a:rPr lang="en-US" altLang="en-US"/>
            </a:br>
            <a:br>
              <a:rPr lang="en-US" altLang="en-US"/>
            </a:br>
            <a:r>
              <a:rPr lang="en-US" altLang="en-US"/>
              <a:t>[Enter Palamon and his Knights.]</a:t>
            </a:r>
          </a:p>
        </p:txBody>
      </p:sp>
      <p:pic>
        <p:nvPicPr>
          <p:cNvPr id="692227" name="Picture 3">
            <a:extLst>
              <a:ext uri="{FF2B5EF4-FFF2-40B4-BE49-F238E27FC236}">
                <a16:creationId xmlns:a16="http://schemas.microsoft.com/office/drawing/2014/main" id="{D08D0635-1AF5-C648-AB12-B7E1E1C95A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865" r="25374" b="36984"/>
          <a:stretch>
            <a:fillRect/>
          </a:stretch>
        </p:blipFill>
        <p:spPr bwMode="auto">
          <a:xfrm>
            <a:off x="6096000" y="0"/>
            <a:ext cx="3048000" cy="3429000"/>
          </a:xfrm>
          <a:prstGeom prst="rect">
            <a:avLst/>
          </a:prstGeom>
          <a:noFill/>
          <a:ln>
            <a:noFill/>
          </a:ln>
          <a:effectLst/>
          <a:extLst>
            <a:ext uri="{909E8E84-426E-40DD-AFC4-6F175D3DCCD1}">
              <a14:hiddenFill xmlns:a14="http://schemas.microsoft.com/office/drawing/2010/main">
                <a:blipFill dpi="0" rotWithShape="0">
                  <a:blip/>
                  <a:srcRect l="26865" r="25374" b="3698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2">
            <a:extLst>
              <a:ext uri="{FF2B5EF4-FFF2-40B4-BE49-F238E27FC236}">
                <a16:creationId xmlns:a16="http://schemas.microsoft.com/office/drawing/2014/main" id="{2E473F9F-8B0E-2562-4422-20583E3EC5FA}"/>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573443" name="Rectangle 3">
            <a:extLst>
              <a:ext uri="{FF2B5EF4-FFF2-40B4-BE49-F238E27FC236}">
                <a16:creationId xmlns:a16="http://schemas.microsoft.com/office/drawing/2014/main" id="{DEF46189-D62D-7DF2-DAB2-3A108440B7CC}"/>
              </a:ext>
            </a:extLst>
          </p:cNvPr>
          <p:cNvSpPr>
            <a:spLocks noGrp="1" noChangeArrowheads="1"/>
          </p:cNvSpPr>
          <p:nvPr>
            <p:ph type="subTitle" idx="1"/>
          </p:nvPr>
        </p:nvSpPr>
        <p:spPr>
          <a:xfrm>
            <a:off x="1371600" y="3886200"/>
            <a:ext cx="6400800" cy="1752600"/>
          </a:xfrm>
        </p:spPr>
        <p:txBody>
          <a:bodyPr/>
          <a:lstStyle/>
          <a:p>
            <a:endParaRPr lang="en-US" altLang="en-US" sz="3200"/>
          </a:p>
        </p:txBody>
      </p:sp>
      <p:pic>
        <p:nvPicPr>
          <p:cNvPr id="573445" name="Picture 5">
            <a:extLst>
              <a:ext uri="{FF2B5EF4-FFF2-40B4-BE49-F238E27FC236}">
                <a16:creationId xmlns:a16="http://schemas.microsoft.com/office/drawing/2014/main" id="{1C137A90-55C8-1A66-A2A1-DEF9F515E6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865" r="25374" b="36984"/>
          <a:stretch>
            <a:fillRect/>
          </a:stretch>
        </p:blipFill>
        <p:spPr bwMode="auto">
          <a:xfrm>
            <a:off x="0" y="0"/>
            <a:ext cx="2438400" cy="2743200"/>
          </a:xfrm>
          <a:prstGeom prst="rect">
            <a:avLst/>
          </a:prstGeom>
          <a:noFill/>
          <a:ln>
            <a:noFill/>
          </a:ln>
          <a:effectLst/>
          <a:extLst>
            <a:ext uri="{909E8E84-426E-40DD-AFC4-6F175D3DCCD1}">
              <a14:hiddenFill xmlns:a14="http://schemas.microsoft.com/office/drawing/2010/main">
                <a:blipFill dpi="0" rotWithShape="0">
                  <a:blip/>
                  <a:srcRect l="26865" r="25374" b="3698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446" name="Text Box 6">
            <a:extLst>
              <a:ext uri="{FF2B5EF4-FFF2-40B4-BE49-F238E27FC236}">
                <a16:creationId xmlns:a16="http://schemas.microsoft.com/office/drawing/2014/main" id="{EDA06D7B-D02C-D893-E205-F9D5B281676C}"/>
              </a:ext>
            </a:extLst>
          </p:cNvPr>
          <p:cNvSpPr txBox="1">
            <a:spLocks noChangeArrowheads="1"/>
          </p:cNvSpPr>
          <p:nvPr/>
        </p:nvSpPr>
        <p:spPr bwMode="auto">
          <a:xfrm>
            <a:off x="136525" y="5211763"/>
            <a:ext cx="3100388" cy="396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000000"/>
                </a:solidFill>
                <a:latin typeface="Palatino Linotype" panose="02040502050505030304" pitchFamily="18" charset="0"/>
              </a:rPr>
              <a:t>[Palamon prays to Venus]</a:t>
            </a:r>
          </a:p>
        </p:txBody>
      </p:sp>
      <p:pic>
        <p:nvPicPr>
          <p:cNvPr id="573447" name="Picture 7">
            <a:extLst>
              <a:ext uri="{FF2B5EF4-FFF2-40B4-BE49-F238E27FC236}">
                <a16:creationId xmlns:a16="http://schemas.microsoft.com/office/drawing/2014/main" id="{0DDD592B-46C2-B4F1-34B2-EEBC90A2B4F5}"/>
              </a:ext>
            </a:extLst>
          </p:cNvPr>
          <p:cNvPicPr>
            <a:picLocks noChangeAspect="1" noChangeArrowheads="1"/>
          </p:cNvPicPr>
          <p:nvPr/>
        </p:nvPicPr>
        <p:blipFill>
          <a:blip r:embed="rId4">
            <a:lum bright="6000"/>
            <a:extLst>
              <a:ext uri="{28A0092B-C50C-407E-A947-70E740481C1C}">
                <a14:useLocalDpi xmlns:a14="http://schemas.microsoft.com/office/drawing/2010/main" val="0"/>
              </a:ext>
            </a:extLst>
          </a:blip>
          <a:srcRect l="62164"/>
          <a:stretch>
            <a:fillRect/>
          </a:stretch>
        </p:blipFill>
        <p:spPr bwMode="auto">
          <a:xfrm>
            <a:off x="5876925" y="0"/>
            <a:ext cx="3267075" cy="6858000"/>
          </a:xfrm>
          <a:prstGeom prst="rect">
            <a:avLst/>
          </a:prstGeom>
          <a:noFill/>
          <a:ln>
            <a:noFill/>
          </a:ln>
          <a:effectLst/>
          <a:extLst>
            <a:ext uri="{909E8E84-426E-40DD-AFC4-6F175D3DCCD1}">
              <a14:hiddenFill xmlns:a14="http://schemas.microsoft.com/office/drawing/2010/main">
                <a:blipFill dpi="0" rotWithShape="0">
                  <a:blip>
                    <a:lum bright="6000"/>
                  </a:blip>
                  <a:srcRect l="6216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Rectangle 2">
            <a:extLst>
              <a:ext uri="{FF2B5EF4-FFF2-40B4-BE49-F238E27FC236}">
                <a16:creationId xmlns:a16="http://schemas.microsoft.com/office/drawing/2014/main" id="{3D412343-B419-F50A-0882-4FFA4509F775}"/>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696323" name="Rectangle 3">
            <a:extLst>
              <a:ext uri="{FF2B5EF4-FFF2-40B4-BE49-F238E27FC236}">
                <a16:creationId xmlns:a16="http://schemas.microsoft.com/office/drawing/2014/main" id="{EBB6A878-C12B-6C1F-60C7-97C6DA62FD74}"/>
              </a:ext>
            </a:extLst>
          </p:cNvPr>
          <p:cNvSpPr>
            <a:spLocks noGrp="1" noChangeArrowheads="1"/>
          </p:cNvSpPr>
          <p:nvPr>
            <p:ph type="subTitle" idx="1"/>
          </p:nvPr>
        </p:nvSpPr>
        <p:spPr>
          <a:xfrm>
            <a:off x="1371600" y="3886200"/>
            <a:ext cx="6400800" cy="1752600"/>
          </a:xfrm>
        </p:spPr>
        <p:txBody>
          <a:bodyPr/>
          <a:lstStyle/>
          <a:p>
            <a:endParaRPr lang="en-US" altLang="en-US" sz="3200"/>
          </a:p>
        </p:txBody>
      </p:sp>
      <p:pic>
        <p:nvPicPr>
          <p:cNvPr id="696324" name="Picture 4">
            <a:extLst>
              <a:ext uri="{FF2B5EF4-FFF2-40B4-BE49-F238E27FC236}">
                <a16:creationId xmlns:a16="http://schemas.microsoft.com/office/drawing/2014/main" id="{4B23ED06-1A1E-9950-CBBE-44341C0976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59993" b="-2733"/>
          <a:stretch>
            <a:fillRect/>
          </a:stretch>
        </p:blipFill>
        <p:spPr bwMode="auto">
          <a:xfrm>
            <a:off x="6815138" y="0"/>
            <a:ext cx="2328862" cy="4800600"/>
          </a:xfrm>
          <a:prstGeom prst="rect">
            <a:avLst/>
          </a:prstGeom>
          <a:noFill/>
          <a:extLst>
            <a:ext uri="{909E8E84-426E-40DD-AFC4-6F175D3DCCD1}">
              <a14:hiddenFill xmlns:a14="http://schemas.microsoft.com/office/drawing/2010/main">
                <a:solidFill>
                  <a:srgbClr val="FFFFFF"/>
                </a:solidFill>
              </a14:hiddenFill>
            </a:ext>
          </a:extLst>
        </p:spPr>
      </p:pic>
      <p:pic>
        <p:nvPicPr>
          <p:cNvPr id="696325" name="Picture 5">
            <a:extLst>
              <a:ext uri="{FF2B5EF4-FFF2-40B4-BE49-F238E27FC236}">
                <a16:creationId xmlns:a16="http://schemas.microsoft.com/office/drawing/2014/main" id="{CD56F090-0C1E-1BA7-ABCD-19EE83E677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6865" r="25374" b="36984"/>
          <a:stretch>
            <a:fillRect/>
          </a:stretch>
        </p:blipFill>
        <p:spPr bwMode="auto">
          <a:xfrm>
            <a:off x="0" y="0"/>
            <a:ext cx="2438400" cy="2743200"/>
          </a:xfrm>
          <a:prstGeom prst="rect">
            <a:avLst/>
          </a:prstGeom>
          <a:noFill/>
          <a:ln>
            <a:noFill/>
          </a:ln>
          <a:effectLst/>
          <a:extLst>
            <a:ext uri="{909E8E84-426E-40DD-AFC4-6F175D3DCCD1}">
              <a14:hiddenFill xmlns:a14="http://schemas.microsoft.com/office/drawing/2010/main">
                <a:blipFill dpi="0" rotWithShape="0">
                  <a:blip/>
                  <a:srcRect l="26865" r="25374" b="3698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96326" name="Text Box 6">
            <a:extLst>
              <a:ext uri="{FF2B5EF4-FFF2-40B4-BE49-F238E27FC236}">
                <a16:creationId xmlns:a16="http://schemas.microsoft.com/office/drawing/2014/main" id="{257ED03D-05E1-5A4E-3A62-B335C0C97DDF}"/>
              </a:ext>
            </a:extLst>
          </p:cNvPr>
          <p:cNvSpPr txBox="1">
            <a:spLocks noChangeArrowheads="1"/>
          </p:cNvSpPr>
          <p:nvPr/>
        </p:nvSpPr>
        <p:spPr bwMode="auto">
          <a:xfrm>
            <a:off x="136525" y="5211763"/>
            <a:ext cx="5383213" cy="396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chemeClr val="tx1"/>
                </a:solidFill>
                <a:latin typeface="Times New Roman" panose="02020603050405020304" pitchFamily="18" charset="0"/>
              </a:rPr>
              <a:t>[Here </a:t>
            </a:r>
            <a:r>
              <a:rPr lang="en-US" altLang="en-US" sz="2000" dirty="0" err="1">
                <a:solidFill>
                  <a:schemeClr val="tx1"/>
                </a:solidFill>
                <a:latin typeface="Times New Roman" panose="02020603050405020304" pitchFamily="18" charset="0"/>
              </a:rPr>
              <a:t>Musicke</a:t>
            </a:r>
            <a:r>
              <a:rPr lang="en-US" altLang="en-US" sz="2000" dirty="0">
                <a:solidFill>
                  <a:schemeClr val="tx1"/>
                </a:solidFill>
                <a:latin typeface="Times New Roman" panose="02020603050405020304" pitchFamily="18" charset="0"/>
              </a:rPr>
              <a:t> is heard, Doves are </a:t>
            </a:r>
            <a:r>
              <a:rPr lang="en-US" altLang="en-US" sz="2000" dirty="0" err="1">
                <a:solidFill>
                  <a:schemeClr val="tx1"/>
                </a:solidFill>
                <a:latin typeface="Times New Roman" panose="02020603050405020304" pitchFamily="18" charset="0"/>
              </a:rPr>
              <a:t>seene</a:t>
            </a:r>
            <a:r>
              <a:rPr lang="en-US" altLang="en-US" sz="2000" dirty="0">
                <a:solidFill>
                  <a:schemeClr val="tx1"/>
                </a:solidFill>
                <a:latin typeface="Times New Roman" panose="02020603050405020304" pitchFamily="18" charset="0"/>
              </a:rPr>
              <a:t> to flutter]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70" name="Rectangle 2">
            <a:extLst>
              <a:ext uri="{FF2B5EF4-FFF2-40B4-BE49-F238E27FC236}">
                <a16:creationId xmlns:a16="http://schemas.microsoft.com/office/drawing/2014/main" id="{8EEE64FD-594E-B64D-5A5C-FE27F79E70A7}"/>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698371" name="Rectangle 3">
            <a:extLst>
              <a:ext uri="{FF2B5EF4-FFF2-40B4-BE49-F238E27FC236}">
                <a16:creationId xmlns:a16="http://schemas.microsoft.com/office/drawing/2014/main" id="{E471038A-A081-AF90-5697-5B5E1E3FE339}"/>
              </a:ext>
            </a:extLst>
          </p:cNvPr>
          <p:cNvSpPr>
            <a:spLocks noGrp="1" noChangeArrowheads="1"/>
          </p:cNvSpPr>
          <p:nvPr>
            <p:ph type="subTitle" idx="1"/>
          </p:nvPr>
        </p:nvSpPr>
        <p:spPr>
          <a:xfrm>
            <a:off x="1371600" y="3886200"/>
            <a:ext cx="6400800" cy="1752600"/>
          </a:xfrm>
        </p:spPr>
        <p:txBody>
          <a:bodyPr/>
          <a:lstStyle/>
          <a:p>
            <a:endParaRPr lang="en-US" altLang="en-US" sz="3200"/>
          </a:p>
        </p:txBody>
      </p:sp>
      <p:pic>
        <p:nvPicPr>
          <p:cNvPr id="698373" name="Picture 5">
            <a:extLst>
              <a:ext uri="{FF2B5EF4-FFF2-40B4-BE49-F238E27FC236}">
                <a16:creationId xmlns:a16="http://schemas.microsoft.com/office/drawing/2014/main" id="{0738E76C-CAA1-A6D3-7475-4A73571F85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865" r="25374" b="36984"/>
          <a:stretch>
            <a:fillRect/>
          </a:stretch>
        </p:blipFill>
        <p:spPr bwMode="auto">
          <a:xfrm>
            <a:off x="0" y="0"/>
            <a:ext cx="2438400" cy="2743200"/>
          </a:xfrm>
          <a:prstGeom prst="rect">
            <a:avLst/>
          </a:prstGeom>
          <a:noFill/>
          <a:ln>
            <a:noFill/>
          </a:ln>
          <a:effectLst/>
          <a:extLst>
            <a:ext uri="{909E8E84-426E-40DD-AFC4-6F175D3DCCD1}">
              <a14:hiddenFill xmlns:a14="http://schemas.microsoft.com/office/drawing/2010/main">
                <a:blipFill dpi="0" rotWithShape="0">
                  <a:blip/>
                  <a:srcRect l="26865" r="25374" b="3698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98374" name="Text Box 6">
            <a:extLst>
              <a:ext uri="{FF2B5EF4-FFF2-40B4-BE49-F238E27FC236}">
                <a16:creationId xmlns:a16="http://schemas.microsoft.com/office/drawing/2014/main" id="{5A45A5C0-1083-0D8A-2EE3-A9A74B5CF1A8}"/>
              </a:ext>
            </a:extLst>
          </p:cNvPr>
          <p:cNvSpPr txBox="1">
            <a:spLocks noChangeArrowheads="1"/>
          </p:cNvSpPr>
          <p:nvPr/>
        </p:nvSpPr>
        <p:spPr bwMode="auto">
          <a:xfrm>
            <a:off x="136525" y="5211763"/>
            <a:ext cx="3100388" cy="396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000000"/>
                </a:solidFill>
                <a:latin typeface="Palatino Linotype" panose="02040502050505030304" pitchFamily="18" charset="0"/>
              </a:rPr>
              <a:t>[Palamon prays to Venus]</a:t>
            </a:r>
          </a:p>
        </p:txBody>
      </p:sp>
      <p:pic>
        <p:nvPicPr>
          <p:cNvPr id="698375" name="Picture 7">
            <a:extLst>
              <a:ext uri="{FF2B5EF4-FFF2-40B4-BE49-F238E27FC236}">
                <a16:creationId xmlns:a16="http://schemas.microsoft.com/office/drawing/2014/main" id="{FFA9CAC5-D7A4-57A8-2FA5-F73FF658BC61}"/>
              </a:ext>
            </a:extLst>
          </p:cNvPr>
          <p:cNvPicPr>
            <a:picLocks noChangeAspect="1" noChangeArrowheads="1"/>
          </p:cNvPicPr>
          <p:nvPr/>
        </p:nvPicPr>
        <p:blipFill>
          <a:blip r:embed="rId4">
            <a:lum bright="6000"/>
            <a:extLst>
              <a:ext uri="{28A0092B-C50C-407E-A947-70E740481C1C}">
                <a14:useLocalDpi xmlns:a14="http://schemas.microsoft.com/office/drawing/2010/main" val="0"/>
              </a:ext>
            </a:extLst>
          </a:blip>
          <a:srcRect l="62164"/>
          <a:stretch>
            <a:fillRect/>
          </a:stretch>
        </p:blipFill>
        <p:spPr bwMode="auto">
          <a:xfrm>
            <a:off x="5876925" y="0"/>
            <a:ext cx="3267075" cy="6858000"/>
          </a:xfrm>
          <a:prstGeom prst="rect">
            <a:avLst/>
          </a:prstGeom>
          <a:noFill/>
          <a:ln>
            <a:noFill/>
          </a:ln>
          <a:effectLst/>
          <a:extLst>
            <a:ext uri="{909E8E84-426E-40DD-AFC4-6F175D3DCCD1}">
              <a14:hiddenFill xmlns:a14="http://schemas.microsoft.com/office/drawing/2010/main">
                <a:blipFill dpi="0" rotWithShape="0">
                  <a:blip>
                    <a:lum bright="6000"/>
                  </a:blip>
                  <a:srcRect l="6216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2" name="Rectangle 2">
            <a:extLst>
              <a:ext uri="{FF2B5EF4-FFF2-40B4-BE49-F238E27FC236}">
                <a16:creationId xmlns:a16="http://schemas.microsoft.com/office/drawing/2014/main" id="{7F41C26A-5DB5-5DAD-D6C2-AEA35C25172A}"/>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b="1"/>
              <a:t>He sent me to Troy and charged me</a:t>
            </a:r>
            <a:br>
              <a:rPr lang="en-US" altLang="en-US" b="1"/>
            </a:br>
            <a:r>
              <a:rPr lang="en-US" altLang="en-US" b="1"/>
              <a:t>always to be the bravest and the best</a:t>
            </a:r>
            <a:br>
              <a:rPr lang="en-US" altLang="en-US" b="1"/>
            </a:br>
            <a:r>
              <a:rPr lang="en-US" altLang="en-US" b="1"/>
              <a:t>and not bring shame on my fathers’ race,</a:t>
            </a:r>
            <a:br>
              <a:rPr lang="en-US" altLang="en-US" b="1"/>
            </a:br>
            <a:r>
              <a:rPr lang="en-US" altLang="en-US" b="1"/>
              <a:t>the best in Ephyre and in wide Lycia.</a:t>
            </a:r>
            <a:br>
              <a:rPr lang="en-US" altLang="en-US" b="1"/>
            </a:br>
            <a:r>
              <a:rPr lang="en-US" altLang="en-US" b="1"/>
              <a:t>This is my lineage, from this blood I spring. </a:t>
            </a:r>
          </a:p>
        </p:txBody>
      </p:sp>
      <p:pic>
        <p:nvPicPr>
          <p:cNvPr id="706563" name="Picture 3">
            <a:extLst>
              <a:ext uri="{FF2B5EF4-FFF2-40B4-BE49-F238E27FC236}">
                <a16:creationId xmlns:a16="http://schemas.microsoft.com/office/drawing/2014/main" id="{4C4AC486-2996-85C1-40C7-A739A1F21D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983" r="1646" b="11446"/>
          <a:stretch>
            <a:fillRect/>
          </a:stretch>
        </p:blipFill>
        <p:spPr bwMode="auto">
          <a:xfrm>
            <a:off x="0" y="0"/>
            <a:ext cx="4343400" cy="2921000"/>
          </a:xfrm>
          <a:prstGeom prst="rect">
            <a:avLst/>
          </a:prstGeom>
          <a:noFill/>
          <a:ln>
            <a:noFill/>
          </a:ln>
          <a:effectLst/>
          <a:extLst>
            <a:ext uri="{909E8E84-426E-40DD-AFC4-6F175D3DCCD1}">
              <a14:hiddenFill xmlns:a14="http://schemas.microsoft.com/office/drawing/2010/main">
                <a:blipFill dpi="0" rotWithShape="0">
                  <a:blip/>
                  <a:srcRect l="2983" r="1646" b="1144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06564" name="Picture 4">
            <a:extLst>
              <a:ext uri="{FF2B5EF4-FFF2-40B4-BE49-F238E27FC236}">
                <a16:creationId xmlns:a16="http://schemas.microsoft.com/office/drawing/2014/main" id="{DAB04BD7-F323-F800-7B66-E2DAC0F6BF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1288"/>
          <a:stretch>
            <a:fillRect/>
          </a:stretch>
        </p:blipFill>
        <p:spPr bwMode="auto">
          <a:xfrm>
            <a:off x="4686300" y="0"/>
            <a:ext cx="4457700" cy="4191000"/>
          </a:xfrm>
          <a:prstGeom prst="rect">
            <a:avLst/>
          </a:prstGeom>
          <a:noFill/>
          <a:ln>
            <a:noFill/>
          </a:ln>
          <a:effectLst/>
          <a:extLst>
            <a:ext uri="{909E8E84-426E-40DD-AFC4-6F175D3DCCD1}">
              <a14:hiddenFill xmlns:a14="http://schemas.microsoft.com/office/drawing/2010/main">
                <a:blipFill dpi="0" rotWithShape="0">
                  <a:blip/>
                  <a:srcRect b="11288"/>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a:extLst>
              <a:ext uri="{FF2B5EF4-FFF2-40B4-BE49-F238E27FC236}">
                <a16:creationId xmlns:a16="http://schemas.microsoft.com/office/drawing/2014/main" id="{E8467AF2-526A-EDA5-6348-15D52989BE8F}"/>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[Exeunt Palamon and his Knights]</a:t>
            </a:r>
            <a:br>
              <a:rPr lang="en-US" altLang="en-US"/>
            </a:br>
            <a:br>
              <a:rPr lang="en-US" altLang="en-US"/>
            </a:br>
            <a:r>
              <a:rPr lang="en-US" altLang="en-US"/>
              <a:t>[Still Musicke. Enter Emilia in white, her haire about her shoulders, wearing a wheaten wreath, before the altar of Diana.]</a:t>
            </a:r>
            <a:br>
              <a:rPr lang="en-US" altLang="en-US"/>
            </a:br>
            <a:endParaRPr lang="en-US" altLang="en-US"/>
          </a:p>
        </p:txBody>
      </p:sp>
      <p:pic>
        <p:nvPicPr>
          <p:cNvPr id="417795" name="Picture 3">
            <a:extLst>
              <a:ext uri="{FF2B5EF4-FFF2-40B4-BE49-F238E27FC236}">
                <a16:creationId xmlns:a16="http://schemas.microsoft.com/office/drawing/2014/main" id="{6282F84D-40A3-668D-1A49-260864C0A5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5916613" y="152400"/>
            <a:ext cx="2922587" cy="37338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2">
            <a:extLst>
              <a:ext uri="{FF2B5EF4-FFF2-40B4-BE49-F238E27FC236}">
                <a16:creationId xmlns:a16="http://schemas.microsoft.com/office/drawing/2014/main" id="{B063F598-7467-907D-12FA-BE54014E7C4D}"/>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577539" name="Rectangle 3">
            <a:extLst>
              <a:ext uri="{FF2B5EF4-FFF2-40B4-BE49-F238E27FC236}">
                <a16:creationId xmlns:a16="http://schemas.microsoft.com/office/drawing/2014/main" id="{2D1F210A-C5FA-3009-A996-C15FC80A52D7}"/>
              </a:ext>
            </a:extLst>
          </p:cNvPr>
          <p:cNvSpPr>
            <a:spLocks noGrp="1" noChangeArrowheads="1"/>
          </p:cNvSpPr>
          <p:nvPr>
            <p:ph type="subTitle" idx="1"/>
          </p:nvPr>
        </p:nvSpPr>
        <p:spPr>
          <a:xfrm>
            <a:off x="1371600" y="3886200"/>
            <a:ext cx="6400800" cy="1752600"/>
          </a:xfrm>
        </p:spPr>
        <p:txBody>
          <a:bodyPr/>
          <a:lstStyle/>
          <a:p>
            <a:endParaRPr lang="en-US" altLang="en-US" sz="3200"/>
          </a:p>
        </p:txBody>
      </p:sp>
      <p:pic>
        <p:nvPicPr>
          <p:cNvPr id="577540" name="Picture 4">
            <a:extLst>
              <a:ext uri="{FF2B5EF4-FFF2-40B4-BE49-F238E27FC236}">
                <a16:creationId xmlns:a16="http://schemas.microsoft.com/office/drawing/2014/main" id="{C49DBA7C-A934-E95E-0341-3AECD4269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075" r="31235" b="581"/>
          <a:stretch>
            <a:fillRect/>
          </a:stretch>
        </p:blipFill>
        <p:spPr bwMode="auto">
          <a:xfrm>
            <a:off x="6248400" y="0"/>
            <a:ext cx="28956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7541" name="Picture 5">
            <a:extLst>
              <a:ext uri="{FF2B5EF4-FFF2-40B4-BE49-F238E27FC236}">
                <a16:creationId xmlns:a16="http://schemas.microsoft.com/office/drawing/2014/main" id="{0DCCA5E9-9507-1DE2-9B0D-CA6F05B09A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2699"/>
          <a:stretch>
            <a:fillRect/>
          </a:stretch>
        </p:blipFill>
        <p:spPr bwMode="auto">
          <a:xfrm>
            <a:off x="304800" y="0"/>
            <a:ext cx="2266950" cy="28956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7542" name="Text Box 6">
            <a:extLst>
              <a:ext uri="{FF2B5EF4-FFF2-40B4-BE49-F238E27FC236}">
                <a16:creationId xmlns:a16="http://schemas.microsoft.com/office/drawing/2014/main" id="{1D40560D-D389-90D2-2A56-0AF7FB26A1B4}"/>
              </a:ext>
            </a:extLst>
          </p:cNvPr>
          <p:cNvSpPr txBox="1">
            <a:spLocks noChangeArrowheads="1"/>
          </p:cNvSpPr>
          <p:nvPr/>
        </p:nvSpPr>
        <p:spPr bwMode="auto">
          <a:xfrm>
            <a:off x="212725" y="5364163"/>
            <a:ext cx="2821606" cy="76944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000000"/>
                </a:solidFill>
                <a:latin typeface="Palatino Linotype" panose="02040502050505030304" pitchFamily="18" charset="0"/>
              </a:rPr>
              <a:t>[Emilia prays to Diana]</a:t>
            </a:r>
          </a:p>
          <a:p>
            <a:endParaRPr lang="en-US"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a:extLst>
              <a:ext uri="{FF2B5EF4-FFF2-40B4-BE49-F238E27FC236}">
                <a16:creationId xmlns:a16="http://schemas.microsoft.com/office/drawing/2014/main" id="{1EFEA2BD-3CDA-3C20-47F1-B737D377D298}"/>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657411" name="Rectangle 3">
            <a:extLst>
              <a:ext uri="{FF2B5EF4-FFF2-40B4-BE49-F238E27FC236}">
                <a16:creationId xmlns:a16="http://schemas.microsoft.com/office/drawing/2014/main" id="{FFEBB040-7585-23A6-A374-3EF999CC9953}"/>
              </a:ext>
            </a:extLst>
          </p:cNvPr>
          <p:cNvSpPr>
            <a:spLocks noGrp="1" noChangeArrowheads="1"/>
          </p:cNvSpPr>
          <p:nvPr>
            <p:ph type="subTitle" idx="1"/>
          </p:nvPr>
        </p:nvSpPr>
        <p:spPr>
          <a:xfrm>
            <a:off x="1371600" y="3886200"/>
            <a:ext cx="6400800" cy="1752600"/>
          </a:xfrm>
        </p:spPr>
        <p:txBody>
          <a:bodyPr/>
          <a:lstStyle/>
          <a:p>
            <a:endParaRPr lang="en-US" altLang="en-US" sz="3200"/>
          </a:p>
        </p:txBody>
      </p:sp>
      <p:pic>
        <p:nvPicPr>
          <p:cNvPr id="657412" name="Picture 4">
            <a:extLst>
              <a:ext uri="{FF2B5EF4-FFF2-40B4-BE49-F238E27FC236}">
                <a16:creationId xmlns:a16="http://schemas.microsoft.com/office/drawing/2014/main" id="{61A05BAC-F711-7382-B875-ECD5BBFC8C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075" r="31235" b="-2733"/>
          <a:stretch>
            <a:fillRect/>
          </a:stretch>
        </p:blipFill>
        <p:spPr bwMode="auto">
          <a:xfrm>
            <a:off x="7089775" y="0"/>
            <a:ext cx="2054225" cy="5029200"/>
          </a:xfrm>
          <a:prstGeom prst="rect">
            <a:avLst/>
          </a:prstGeom>
          <a:noFill/>
          <a:extLst>
            <a:ext uri="{909E8E84-426E-40DD-AFC4-6F175D3DCCD1}">
              <a14:hiddenFill xmlns:a14="http://schemas.microsoft.com/office/drawing/2010/main">
                <a:solidFill>
                  <a:srgbClr val="FFFFFF"/>
                </a:solidFill>
              </a14:hiddenFill>
            </a:ext>
          </a:extLst>
        </p:spPr>
      </p:pic>
      <p:pic>
        <p:nvPicPr>
          <p:cNvPr id="657413" name="Picture 5">
            <a:extLst>
              <a:ext uri="{FF2B5EF4-FFF2-40B4-BE49-F238E27FC236}">
                <a16:creationId xmlns:a16="http://schemas.microsoft.com/office/drawing/2014/main" id="{CAF1C4D8-8418-7ACC-0C6A-D15C68529E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2699"/>
          <a:stretch>
            <a:fillRect/>
          </a:stretch>
        </p:blipFill>
        <p:spPr bwMode="auto">
          <a:xfrm>
            <a:off x="304800" y="0"/>
            <a:ext cx="2266950" cy="28956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7414" name="Text Box 6">
            <a:extLst>
              <a:ext uri="{FF2B5EF4-FFF2-40B4-BE49-F238E27FC236}">
                <a16:creationId xmlns:a16="http://schemas.microsoft.com/office/drawing/2014/main" id="{4E00E5A2-5437-742F-84F3-3AB337412B87}"/>
              </a:ext>
            </a:extLst>
          </p:cNvPr>
          <p:cNvSpPr txBox="1">
            <a:spLocks noChangeArrowheads="1"/>
          </p:cNvSpPr>
          <p:nvPr/>
        </p:nvSpPr>
        <p:spPr bwMode="auto">
          <a:xfrm>
            <a:off x="212725" y="5364163"/>
            <a:ext cx="7197725" cy="396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000000"/>
                </a:solidFill>
                <a:latin typeface="Palatino Linotype" panose="02040502050505030304" pitchFamily="18" charset="0"/>
              </a:rPr>
              <a:t>[Over the Altar ascends a Rose Tree, having one Rose upon it.]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2">
            <a:extLst>
              <a:ext uri="{FF2B5EF4-FFF2-40B4-BE49-F238E27FC236}">
                <a16:creationId xmlns:a16="http://schemas.microsoft.com/office/drawing/2014/main" id="{9CF3249B-789F-651E-B151-CB4DF055FC7E}"/>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680963" name="Rectangle 3">
            <a:extLst>
              <a:ext uri="{FF2B5EF4-FFF2-40B4-BE49-F238E27FC236}">
                <a16:creationId xmlns:a16="http://schemas.microsoft.com/office/drawing/2014/main" id="{332697CE-EFB4-ED62-5159-66F29ABD8C88}"/>
              </a:ext>
            </a:extLst>
          </p:cNvPr>
          <p:cNvSpPr>
            <a:spLocks noGrp="1" noChangeArrowheads="1"/>
          </p:cNvSpPr>
          <p:nvPr>
            <p:ph type="subTitle" idx="1"/>
          </p:nvPr>
        </p:nvSpPr>
        <p:spPr>
          <a:xfrm>
            <a:off x="1371600" y="3886200"/>
            <a:ext cx="6400800" cy="1752600"/>
          </a:xfrm>
        </p:spPr>
        <p:txBody>
          <a:bodyPr/>
          <a:lstStyle/>
          <a:p>
            <a:endParaRPr lang="en-US" altLang="en-US" sz="3200"/>
          </a:p>
        </p:txBody>
      </p:sp>
      <p:pic>
        <p:nvPicPr>
          <p:cNvPr id="680964" name="Picture 4">
            <a:extLst>
              <a:ext uri="{FF2B5EF4-FFF2-40B4-BE49-F238E27FC236}">
                <a16:creationId xmlns:a16="http://schemas.microsoft.com/office/drawing/2014/main" id="{B4B1C53F-A39C-0F82-01AE-1F92444D35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075" r="31235" b="-2733"/>
          <a:stretch>
            <a:fillRect/>
          </a:stretch>
        </p:blipFill>
        <p:spPr bwMode="auto">
          <a:xfrm>
            <a:off x="7089775" y="0"/>
            <a:ext cx="2054225" cy="5029200"/>
          </a:xfrm>
          <a:prstGeom prst="rect">
            <a:avLst/>
          </a:prstGeom>
          <a:noFill/>
          <a:extLst>
            <a:ext uri="{909E8E84-426E-40DD-AFC4-6F175D3DCCD1}">
              <a14:hiddenFill xmlns:a14="http://schemas.microsoft.com/office/drawing/2010/main">
                <a:solidFill>
                  <a:srgbClr val="FFFFFF"/>
                </a:solidFill>
              </a14:hiddenFill>
            </a:ext>
          </a:extLst>
        </p:spPr>
      </p:pic>
      <p:pic>
        <p:nvPicPr>
          <p:cNvPr id="680965" name="Picture 5">
            <a:extLst>
              <a:ext uri="{FF2B5EF4-FFF2-40B4-BE49-F238E27FC236}">
                <a16:creationId xmlns:a16="http://schemas.microsoft.com/office/drawing/2014/main" id="{9971DDA4-3431-1F7E-B63C-9A644CB685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2699"/>
          <a:stretch>
            <a:fillRect/>
          </a:stretch>
        </p:blipFill>
        <p:spPr bwMode="auto">
          <a:xfrm>
            <a:off x="304800" y="0"/>
            <a:ext cx="2266950" cy="28956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80966" name="Text Box 6">
            <a:extLst>
              <a:ext uri="{FF2B5EF4-FFF2-40B4-BE49-F238E27FC236}">
                <a16:creationId xmlns:a16="http://schemas.microsoft.com/office/drawing/2014/main" id="{A171B0E8-02CD-749B-584E-9B67E4E25E76}"/>
              </a:ext>
            </a:extLst>
          </p:cNvPr>
          <p:cNvSpPr txBox="1">
            <a:spLocks noChangeArrowheads="1"/>
          </p:cNvSpPr>
          <p:nvPr/>
        </p:nvSpPr>
        <p:spPr bwMode="auto">
          <a:xfrm>
            <a:off x="381000" y="5257800"/>
            <a:ext cx="7500938" cy="7016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000000"/>
                </a:solidFill>
                <a:latin typeface="Palatino Linotype" panose="02040502050505030304" pitchFamily="18" charset="0"/>
              </a:rPr>
              <a:t>[Here is heard a </a:t>
            </a:r>
            <a:r>
              <a:rPr lang="en-US" altLang="en-US" sz="2000" dirty="0" err="1">
                <a:solidFill>
                  <a:srgbClr val="000000"/>
                </a:solidFill>
                <a:latin typeface="Palatino Linotype" panose="02040502050505030304" pitchFamily="18" charset="0"/>
              </a:rPr>
              <a:t>sodaine</a:t>
            </a:r>
            <a:r>
              <a:rPr lang="en-US" altLang="en-US" sz="2000" dirty="0">
                <a:solidFill>
                  <a:srgbClr val="000000"/>
                </a:solidFill>
                <a:latin typeface="Palatino Linotype" panose="02040502050505030304" pitchFamily="18" charset="0"/>
              </a:rPr>
              <a:t> twang of Instruments, and the Rose falls</a:t>
            </a: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from the Tree]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9458" name="Picture 2">
            <a:extLst>
              <a:ext uri="{FF2B5EF4-FFF2-40B4-BE49-F238E27FC236}">
                <a16:creationId xmlns:a16="http://schemas.microsoft.com/office/drawing/2014/main" id="{198C6E66-4279-8E0E-52A7-ADB9A9FB22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0"/>
            <a:ext cx="2298700" cy="2514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9459" name="Picture 3">
            <a:extLst>
              <a:ext uri="{FF2B5EF4-FFF2-40B4-BE49-F238E27FC236}">
                <a16:creationId xmlns:a16="http://schemas.microsoft.com/office/drawing/2014/main" id="{1BBF3DE6-A257-2992-C6EE-D2921F6483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997075" cy="2514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9460" name="Picture 4">
            <a:extLst>
              <a:ext uri="{FF2B5EF4-FFF2-40B4-BE49-F238E27FC236}">
                <a16:creationId xmlns:a16="http://schemas.microsoft.com/office/drawing/2014/main" id="{0228F2AD-F7FC-DDFD-F5B8-790A30189F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2699"/>
          <a:stretch>
            <a:fillRect/>
          </a:stretch>
        </p:blipFill>
        <p:spPr bwMode="auto">
          <a:xfrm>
            <a:off x="4557713" y="-76200"/>
            <a:ext cx="2147887" cy="27432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9461" name="Rectangle 5">
            <a:extLst>
              <a:ext uri="{FF2B5EF4-FFF2-40B4-BE49-F238E27FC236}">
                <a16:creationId xmlns:a16="http://schemas.microsoft.com/office/drawing/2014/main" id="{9AE9E911-C762-3FAB-440F-B9E78ED792B5}"/>
              </a:ext>
            </a:extLst>
          </p:cNvPr>
          <p:cNvSpPr>
            <a:spLocks noGrp="1" noChangeArrowheads="1"/>
          </p:cNvSpPr>
          <p:nvPr>
            <p:ph type="title"/>
          </p:nvPr>
        </p:nvSpPr>
        <p:spPr>
          <a:xfrm>
            <a:off x="850900" y="2514600"/>
            <a:ext cx="7759700" cy="1524000"/>
          </a:xfrm>
          <a:ln/>
        </p:spPr>
        <p:txBody>
          <a:bodyPr/>
          <a:lstStyle/>
          <a:p>
            <a:pPr>
              <a:spcBef>
                <a:spcPts val="1200"/>
              </a:spcBef>
              <a:spcAft>
                <a:spcPts val="300"/>
              </a:spcAft>
              <a:buClrTx/>
              <a:buFontTx/>
              <a:buNone/>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en-US" altLang="en-US"/>
              <a:t>	   </a:t>
            </a:r>
          </a:p>
        </p:txBody>
      </p:sp>
      <p:pic>
        <p:nvPicPr>
          <p:cNvPr id="659464" name="Picture 8">
            <a:extLst>
              <a:ext uri="{FF2B5EF4-FFF2-40B4-BE49-F238E27FC236}">
                <a16:creationId xmlns:a16="http://schemas.microsoft.com/office/drawing/2014/main" id="{02E63E34-87A1-E8E1-EC2A-1AD7A57D60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2083" r="23959" b="58655"/>
          <a:stretch>
            <a:fillRect/>
          </a:stretch>
        </p:blipFill>
        <p:spPr bwMode="auto">
          <a:xfrm>
            <a:off x="6807200" y="0"/>
            <a:ext cx="2336800" cy="2590800"/>
          </a:xfrm>
          <a:prstGeom prst="rect">
            <a:avLst/>
          </a:prstGeom>
          <a:noFill/>
          <a:ln>
            <a:noFill/>
          </a:ln>
          <a:effectLst/>
          <a:extLst>
            <a:ext uri="{909E8E84-426E-40DD-AFC4-6F175D3DCCD1}">
              <a14:hiddenFill xmlns:a14="http://schemas.microsoft.com/office/drawing/2010/main">
                <a:blipFill dpi="0" rotWithShape="0">
                  <a:blip/>
                  <a:srcRect l="32083" r="23959" b="586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9465" name="Rectangle 9">
            <a:extLst>
              <a:ext uri="{FF2B5EF4-FFF2-40B4-BE49-F238E27FC236}">
                <a16:creationId xmlns:a16="http://schemas.microsoft.com/office/drawing/2014/main" id="{CFEA2D42-ADAB-BAE2-C90B-17A1F94BA0EA}"/>
              </a:ext>
            </a:extLst>
          </p:cNvPr>
          <p:cNvSpPr>
            <a:spLocks noChangeArrowheads="1"/>
          </p:cNvSpPr>
          <p:nvPr/>
        </p:nvSpPr>
        <p:spPr bwMode="auto">
          <a:xfrm>
            <a:off x="850900" y="5867400"/>
            <a:ext cx="85979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spcBef>
                <a:spcPts val="1200"/>
              </a:spcBef>
              <a:spcAft>
                <a:spcPts val="300"/>
              </a:spcAft>
              <a:buClrTx/>
              <a:buFontTx/>
              <a:buNone/>
            </a:pPr>
            <a:r>
              <a:rPr lang="en-US" altLang="en-US" sz="2000" dirty="0">
                <a:latin typeface="Palatino Linotype" panose="02040502050505030304" pitchFamily="18" charset="0"/>
              </a:rPr>
              <a:t>        </a:t>
            </a:r>
          </a:p>
        </p:txBody>
      </p:sp>
      <p:sp>
        <p:nvSpPr>
          <p:cNvPr id="659466" name="Text Box 10">
            <a:extLst>
              <a:ext uri="{FF2B5EF4-FFF2-40B4-BE49-F238E27FC236}">
                <a16:creationId xmlns:a16="http://schemas.microsoft.com/office/drawing/2014/main" id="{37181300-6552-FC61-6E01-9EE7D943DB79}"/>
              </a:ext>
            </a:extLst>
          </p:cNvPr>
          <p:cNvSpPr txBox="1">
            <a:spLocks noChangeArrowheads="1"/>
          </p:cNvSpPr>
          <p:nvPr/>
        </p:nvSpPr>
        <p:spPr bwMode="auto">
          <a:xfrm>
            <a:off x="228600" y="4495800"/>
            <a:ext cx="7593013" cy="1981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dirty="0">
                <a:solidFill>
                  <a:srgbClr val="000000"/>
                </a:solidFill>
                <a:latin typeface="Palatino Linotype" panose="02040502050505030304" pitchFamily="18" charset="0"/>
              </a:rPr>
              <a:t>Scene 2.  (A Place near the Lists.)</a:t>
            </a:r>
            <a:br>
              <a:rPr lang="en-US" altLang="en-US" sz="2000" dirty="0">
                <a:solidFill>
                  <a:srgbClr val="000000"/>
                </a:solidFill>
                <a:latin typeface="Palatino Linotype" panose="02040502050505030304" pitchFamily="18" charset="0"/>
              </a:rPr>
            </a:br>
            <a:br>
              <a:rPr lang="en-US" altLang="en-US" sz="2000" dirty="0">
                <a:solidFill>
                  <a:srgbClr val="000000"/>
                </a:solidFill>
                <a:latin typeface="Palatino Linotype" panose="02040502050505030304" pitchFamily="18" charset="0"/>
              </a:rPr>
            </a:br>
            <a:r>
              <a:rPr lang="en-US" altLang="en-US" dirty="0">
                <a:solidFill>
                  <a:srgbClr val="000000"/>
                </a:solidFill>
                <a:latin typeface="Palatino Linotype" panose="02040502050505030304" pitchFamily="18" charset="0"/>
              </a:rPr>
              <a:t>INTRADA</a:t>
            </a:r>
            <a:br>
              <a:rPr lang="en-US" altLang="en-US" dirty="0">
                <a:solidFill>
                  <a:srgbClr val="000000"/>
                </a:solidFill>
                <a:latin typeface="Palatino Linotype" panose="02040502050505030304" pitchFamily="18" charset="0"/>
              </a:rPr>
            </a:b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[Enter Theseus, </a:t>
            </a:r>
            <a:r>
              <a:rPr lang="en-US" altLang="en-US" sz="2000" dirty="0" err="1">
                <a:solidFill>
                  <a:srgbClr val="000000"/>
                </a:solidFill>
                <a:latin typeface="Palatino Linotype" panose="02040502050505030304" pitchFamily="18" charset="0"/>
              </a:rPr>
              <a:t>Hipolita</a:t>
            </a:r>
            <a:r>
              <a:rPr lang="en-US" altLang="en-US" sz="2000" dirty="0">
                <a:solidFill>
                  <a:srgbClr val="000000"/>
                </a:solidFill>
                <a:latin typeface="Palatino Linotype" panose="02040502050505030304" pitchFamily="18" charset="0"/>
              </a:rPr>
              <a:t>, Emilia, </a:t>
            </a:r>
            <a:r>
              <a:rPr lang="en-US" altLang="en-US" sz="2000" dirty="0" err="1">
                <a:solidFill>
                  <a:srgbClr val="000000"/>
                </a:solidFill>
                <a:latin typeface="Palatino Linotype" panose="02040502050505030304" pitchFamily="18" charset="0"/>
              </a:rPr>
              <a:t>Perithous</a:t>
            </a:r>
            <a:r>
              <a:rPr lang="en-US" altLang="en-US" sz="2000" dirty="0">
                <a:solidFill>
                  <a:srgbClr val="000000"/>
                </a:solidFill>
                <a:latin typeface="Palatino Linotype" panose="02040502050505030304" pitchFamily="18" charset="0"/>
              </a:rPr>
              <a:t>, and some Attendants]</a:t>
            </a:r>
            <a:br>
              <a:rPr lang="en-US" altLang="en-US" sz="2000" dirty="0">
                <a:solidFill>
                  <a:srgbClr val="000000"/>
                </a:solidFill>
                <a:latin typeface="Palatino Linotype" panose="02040502050505030304" pitchFamily="18" charset="0"/>
              </a:rPr>
            </a:br>
            <a:endParaRPr lang="en-US" altLang="en-US" sz="2000" dirty="0">
              <a:solidFill>
                <a:srgbClr val="000000"/>
              </a:solidFill>
              <a:latin typeface="Palatino Linotype" panose="02040502050505030304" pitchFamily="18"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a:extLst>
              <a:ext uri="{FF2B5EF4-FFF2-40B4-BE49-F238E27FC236}">
                <a16:creationId xmlns:a16="http://schemas.microsoft.com/office/drawing/2014/main" id="{E7D89184-F4A6-CD6B-2F2D-38725F8F0852}"/>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[Exeunt Theseus, Hippolita, Pirithous, &amp;c.]</a:t>
            </a:r>
          </a:p>
        </p:txBody>
      </p:sp>
      <p:pic>
        <p:nvPicPr>
          <p:cNvPr id="425987" name="Picture 3">
            <a:extLst>
              <a:ext uri="{FF2B5EF4-FFF2-40B4-BE49-F238E27FC236}">
                <a16:creationId xmlns:a16="http://schemas.microsoft.com/office/drawing/2014/main" id="{08F21C3C-E268-3677-A6E4-00BC588473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2743200" y="0"/>
            <a:ext cx="3400425" cy="43434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Rectangle 2">
            <a:extLst>
              <a:ext uri="{FF2B5EF4-FFF2-40B4-BE49-F238E27FC236}">
                <a16:creationId xmlns:a16="http://schemas.microsoft.com/office/drawing/2014/main" id="{0D2019D1-387C-CAFA-C731-6732AA9ADD26}"/>
              </a:ext>
            </a:extLst>
          </p:cNvPr>
          <p:cNvSpPr>
            <a:spLocks noGrp="1" noChangeArrowheads="1"/>
          </p:cNvSpPr>
          <p:nvPr>
            <p:ph type="title"/>
          </p:nvPr>
        </p:nvSpPr>
        <p:spPr>
          <a:xfrm>
            <a:off x="152400" y="3962400"/>
            <a:ext cx="7759700" cy="2501900"/>
          </a:xfrm>
          <a:noFill/>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en-US"/>
          </a:p>
        </p:txBody>
      </p:sp>
      <p:pic>
        <p:nvPicPr>
          <p:cNvPr id="661507" name="Picture 3">
            <a:extLst>
              <a:ext uri="{FF2B5EF4-FFF2-40B4-BE49-F238E27FC236}">
                <a16:creationId xmlns:a16="http://schemas.microsoft.com/office/drawing/2014/main" id="{46F2C37D-5F2D-C440-1787-D4AB78F7A5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2743200" y="0"/>
            <a:ext cx="3400425" cy="43434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a:extLst>
              <a:ext uri="{FF2B5EF4-FFF2-40B4-BE49-F238E27FC236}">
                <a16:creationId xmlns:a16="http://schemas.microsoft.com/office/drawing/2014/main" id="{2664D082-84A3-F4CC-06A5-1D7358B4A45B}"/>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[Cornets and Trompets sound as to a charge.]</a:t>
            </a:r>
          </a:p>
        </p:txBody>
      </p:sp>
      <p:pic>
        <p:nvPicPr>
          <p:cNvPr id="663555" name="Picture 3">
            <a:extLst>
              <a:ext uri="{FF2B5EF4-FFF2-40B4-BE49-F238E27FC236}">
                <a16:creationId xmlns:a16="http://schemas.microsoft.com/office/drawing/2014/main" id="{DED3886F-2E1C-8230-8945-CD23A07814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2743200" y="0"/>
            <a:ext cx="3400425" cy="43434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a:extLst>
              <a:ext uri="{FF2B5EF4-FFF2-40B4-BE49-F238E27FC236}">
                <a16:creationId xmlns:a16="http://schemas.microsoft.com/office/drawing/2014/main" id="{F92E89CE-F9E3-15C5-AC0E-A9C1147A352E}"/>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[Cornets.  A great cry and noise within, crying 'a Palamon’.] </a:t>
            </a:r>
            <a:br>
              <a:rPr lang="en-US" altLang="en-US"/>
            </a:br>
            <a:br>
              <a:rPr lang="en-US" altLang="en-US"/>
            </a:br>
            <a:r>
              <a:rPr lang="en-US" altLang="en-US"/>
              <a:t>[Enter Servant.]</a:t>
            </a:r>
          </a:p>
        </p:txBody>
      </p:sp>
      <p:pic>
        <p:nvPicPr>
          <p:cNvPr id="665603" name="Picture 3">
            <a:extLst>
              <a:ext uri="{FF2B5EF4-FFF2-40B4-BE49-F238E27FC236}">
                <a16:creationId xmlns:a16="http://schemas.microsoft.com/office/drawing/2014/main" id="{5A93B556-C7B9-61D4-50DB-C21122B1C2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2743200" y="0"/>
            <a:ext cx="3400425" cy="43434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a:extLst>
              <a:ext uri="{FF2B5EF4-FFF2-40B4-BE49-F238E27FC236}">
                <a16:creationId xmlns:a16="http://schemas.microsoft.com/office/drawing/2014/main" id="{0F765AD7-F2B9-64C7-A3B7-65C0E53CA53D}"/>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[Shout, and Cornets: Crying, 'a Palamon.']</a:t>
            </a:r>
          </a:p>
        </p:txBody>
      </p:sp>
      <p:pic>
        <p:nvPicPr>
          <p:cNvPr id="667651" name="Picture 3">
            <a:extLst>
              <a:ext uri="{FF2B5EF4-FFF2-40B4-BE49-F238E27FC236}">
                <a16:creationId xmlns:a16="http://schemas.microsoft.com/office/drawing/2014/main" id="{C7927DF0-6FE2-5ED1-D7F7-4929D5105B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2743200" y="0"/>
            <a:ext cx="3400425" cy="43434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2594" name="Picture 2">
            <a:extLst>
              <a:ext uri="{FF2B5EF4-FFF2-40B4-BE49-F238E27FC236}">
                <a16:creationId xmlns:a16="http://schemas.microsoft.com/office/drawing/2014/main" id="{9DA6238C-CF18-AD76-5A44-8F0EFFF972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0"/>
            <a:ext cx="2578100"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595" name="Picture 3">
            <a:extLst>
              <a:ext uri="{FF2B5EF4-FFF2-40B4-BE49-F238E27FC236}">
                <a16:creationId xmlns:a16="http://schemas.microsoft.com/office/drawing/2014/main" id="{408B00CA-A78C-3A76-6F98-D6E0290FE9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0"/>
            <a:ext cx="2238375"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596" name="Picture 4">
            <a:extLst>
              <a:ext uri="{FF2B5EF4-FFF2-40B4-BE49-F238E27FC236}">
                <a16:creationId xmlns:a16="http://schemas.microsoft.com/office/drawing/2014/main" id="{895FA8D6-4CDC-93DF-0427-9E68975FCF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2699"/>
          <a:stretch>
            <a:fillRect/>
          </a:stretch>
        </p:blipFill>
        <p:spPr bwMode="auto">
          <a:xfrm>
            <a:off x="6096000" y="0"/>
            <a:ext cx="2266950" cy="28956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2597" name="Rectangle 5">
            <a:extLst>
              <a:ext uri="{FF2B5EF4-FFF2-40B4-BE49-F238E27FC236}">
                <a16:creationId xmlns:a16="http://schemas.microsoft.com/office/drawing/2014/main" id="{84EE98B9-808A-74AC-A665-ECEB2DC43CA6}"/>
              </a:ext>
            </a:extLst>
          </p:cNvPr>
          <p:cNvSpPr>
            <a:spLocks noGrp="1" noChangeArrowheads="1"/>
          </p:cNvSpPr>
          <p:nvPr>
            <p:ph type="title"/>
          </p:nvPr>
        </p:nvSpPr>
        <p:spPr>
          <a:xfrm>
            <a:off x="850900" y="2514600"/>
            <a:ext cx="7759700" cy="1524000"/>
          </a:xfrm>
          <a:ln/>
        </p:spPr>
        <p:txBody>
          <a:bodyPr/>
          <a:lstStyle/>
          <a:p>
            <a:pPr>
              <a:spcBef>
                <a:spcPts val="1200"/>
              </a:spcBef>
              <a:spcAft>
                <a:spcPts val="300"/>
              </a:spcAft>
              <a:buClrTx/>
              <a:buFontTx/>
              <a:buNone/>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en-US" altLang="en-US"/>
              <a:t>James (Theseus)           Anne (Hippolyta)         Elizabeth (Emilia) 	   </a:t>
            </a:r>
          </a:p>
        </p:txBody>
      </p:sp>
      <p:pic>
        <p:nvPicPr>
          <p:cNvPr id="622598" name="Picture 6">
            <a:extLst>
              <a:ext uri="{FF2B5EF4-FFF2-40B4-BE49-F238E27FC236}">
                <a16:creationId xmlns:a16="http://schemas.microsoft.com/office/drawing/2014/main" id="{638C27BC-C5A6-E86E-61D2-3DD489125C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3581400"/>
            <a:ext cx="2243138" cy="279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599" name="Picture 7">
            <a:extLst>
              <a:ext uri="{FF2B5EF4-FFF2-40B4-BE49-F238E27FC236}">
                <a16:creationId xmlns:a16="http://schemas.microsoft.com/office/drawing/2014/main" id="{222EDEB1-AA55-EA61-5766-196E8779254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3880" r="25374" b="35234"/>
          <a:stretch>
            <a:fillRect/>
          </a:stretch>
        </p:blipFill>
        <p:spPr bwMode="auto">
          <a:xfrm>
            <a:off x="3276600" y="3581400"/>
            <a:ext cx="2590800" cy="2819400"/>
          </a:xfrm>
          <a:prstGeom prst="rect">
            <a:avLst/>
          </a:prstGeom>
          <a:noFill/>
          <a:ln>
            <a:noFill/>
          </a:ln>
          <a:effectLst/>
          <a:extLst>
            <a:ext uri="{909E8E84-426E-40DD-AFC4-6F175D3DCCD1}">
              <a14:hiddenFill xmlns:a14="http://schemas.microsoft.com/office/drawing/2010/main">
                <a:blipFill dpi="0" rotWithShape="0">
                  <a:blip/>
                  <a:srcRect l="23880" r="25374" b="352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600" name="Picture 8">
            <a:extLst>
              <a:ext uri="{FF2B5EF4-FFF2-40B4-BE49-F238E27FC236}">
                <a16:creationId xmlns:a16="http://schemas.microsoft.com/office/drawing/2014/main" id="{0A21BF00-3ACA-73DF-90FC-EFD3A8E5D62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32083" r="23959" b="58655"/>
          <a:stretch>
            <a:fillRect/>
          </a:stretch>
        </p:blipFill>
        <p:spPr bwMode="auto">
          <a:xfrm>
            <a:off x="6172200" y="3581400"/>
            <a:ext cx="2543175" cy="2819400"/>
          </a:xfrm>
          <a:prstGeom prst="rect">
            <a:avLst/>
          </a:prstGeom>
          <a:noFill/>
          <a:ln>
            <a:noFill/>
          </a:ln>
          <a:effectLst/>
          <a:extLst>
            <a:ext uri="{909E8E84-426E-40DD-AFC4-6F175D3DCCD1}">
              <a14:hiddenFill xmlns:a14="http://schemas.microsoft.com/office/drawing/2010/main">
                <a:blipFill dpi="0" rotWithShape="0">
                  <a:blip/>
                  <a:srcRect l="32083" r="23959" b="586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2601" name="Rectangle 9">
            <a:extLst>
              <a:ext uri="{FF2B5EF4-FFF2-40B4-BE49-F238E27FC236}">
                <a16:creationId xmlns:a16="http://schemas.microsoft.com/office/drawing/2014/main" id="{4F1A51F6-6980-2EA7-CBD6-8822C68F8199}"/>
              </a:ext>
            </a:extLst>
          </p:cNvPr>
          <p:cNvSpPr>
            <a:spLocks noChangeArrowheads="1"/>
          </p:cNvSpPr>
          <p:nvPr/>
        </p:nvSpPr>
        <p:spPr bwMode="auto">
          <a:xfrm>
            <a:off x="850900" y="5867400"/>
            <a:ext cx="85979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spcBef>
                <a:spcPts val="1200"/>
              </a:spcBef>
              <a:spcAft>
                <a:spcPts val="300"/>
              </a:spcAft>
              <a:buClrTx/>
              <a:buFontTx/>
              <a:buNone/>
            </a:pPr>
            <a:r>
              <a:rPr lang="en-US" altLang="en-US" sz="2000" dirty="0">
                <a:latin typeface="Palatino Linotype" panose="02040502050505030304" pitchFamily="18" charset="0"/>
              </a:rPr>
              <a:t>Cowley (</a:t>
            </a:r>
            <a:r>
              <a:rPr lang="en-US" altLang="en-US" sz="2000" dirty="0" err="1">
                <a:latin typeface="Palatino Linotype" panose="02040502050505030304" pitchFamily="18" charset="0"/>
              </a:rPr>
              <a:t>Arcite</a:t>
            </a:r>
            <a:r>
              <a:rPr lang="en-US" altLang="en-US" sz="2000" dirty="0">
                <a:latin typeface="Palatino Linotype" panose="02040502050505030304" pitchFamily="18" charset="0"/>
              </a:rPr>
              <a:t>)         </a:t>
            </a:r>
            <a:r>
              <a:rPr lang="en-US" altLang="en-US" sz="2000" dirty="0" err="1">
                <a:latin typeface="Palatino Linotype" panose="02040502050505030304" pitchFamily="18" charset="0"/>
              </a:rPr>
              <a:t>S’thampton</a:t>
            </a:r>
            <a:r>
              <a:rPr lang="en-US" altLang="en-US" sz="2000" dirty="0">
                <a:latin typeface="Palatino Linotype" panose="02040502050505030304" pitchFamily="18" charset="0"/>
              </a:rPr>
              <a:t> (Palamon)     Robert Cecil (</a:t>
            </a:r>
            <a:r>
              <a:rPr lang="en-US" altLang="en-US" sz="2000" dirty="0" err="1">
                <a:latin typeface="Palatino Linotype" panose="02040502050505030304" pitchFamily="18" charset="0"/>
              </a:rPr>
              <a:t>Pirithous</a:t>
            </a:r>
            <a:r>
              <a:rPr lang="en-US" altLang="en-US" sz="2000" dirty="0">
                <a:latin typeface="Palatino Linotype" panose="02040502050505030304" pitchFamily="18" charset="0"/>
              </a:rPr>
              <a:t>)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a:extLst>
              <a:ext uri="{FF2B5EF4-FFF2-40B4-BE49-F238E27FC236}">
                <a16:creationId xmlns:a16="http://schemas.microsoft.com/office/drawing/2014/main" id="{921998D9-C5E0-9D48-B520-D682A3EF32C4}"/>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[Another cry and showt within, and Cornets.]</a:t>
            </a:r>
          </a:p>
        </p:txBody>
      </p:sp>
      <p:pic>
        <p:nvPicPr>
          <p:cNvPr id="669699" name="Picture 3">
            <a:extLst>
              <a:ext uri="{FF2B5EF4-FFF2-40B4-BE49-F238E27FC236}">
                <a16:creationId xmlns:a16="http://schemas.microsoft.com/office/drawing/2014/main" id="{804D22F2-4203-56BD-E0B7-2E3537A9B5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2743200" y="0"/>
            <a:ext cx="3400425" cy="43434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a:extLst>
              <a:ext uri="{FF2B5EF4-FFF2-40B4-BE49-F238E27FC236}">
                <a16:creationId xmlns:a16="http://schemas.microsoft.com/office/drawing/2014/main" id="{2D45C8C9-39C4-E972-9EA7-646ECD47EDCD}"/>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[Cornets.  Cry within: Arcite, Arcite.]</a:t>
            </a:r>
          </a:p>
        </p:txBody>
      </p:sp>
      <p:pic>
        <p:nvPicPr>
          <p:cNvPr id="671747" name="Picture 3">
            <a:extLst>
              <a:ext uri="{FF2B5EF4-FFF2-40B4-BE49-F238E27FC236}">
                <a16:creationId xmlns:a16="http://schemas.microsoft.com/office/drawing/2014/main" id="{25522D59-A989-EC5B-186A-030E2C50DA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2743200" y="0"/>
            <a:ext cx="3400425" cy="43434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a:extLst>
              <a:ext uri="{FF2B5EF4-FFF2-40B4-BE49-F238E27FC236}">
                <a16:creationId xmlns:a16="http://schemas.microsoft.com/office/drawing/2014/main" id="{75C4A13A-8DC2-3C66-573D-A77AE059E81D}"/>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[Cornets.  A great showt and cry, 'Arcite, victory!']</a:t>
            </a:r>
          </a:p>
        </p:txBody>
      </p:sp>
      <p:pic>
        <p:nvPicPr>
          <p:cNvPr id="673795" name="Picture 3">
            <a:extLst>
              <a:ext uri="{FF2B5EF4-FFF2-40B4-BE49-F238E27FC236}">
                <a16:creationId xmlns:a16="http://schemas.microsoft.com/office/drawing/2014/main" id="{41B15ADC-2A58-162A-8765-A1C40BBEF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2743200" y="0"/>
            <a:ext cx="3400425" cy="43434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42" name="Picture 2">
            <a:extLst>
              <a:ext uri="{FF2B5EF4-FFF2-40B4-BE49-F238E27FC236}">
                <a16:creationId xmlns:a16="http://schemas.microsoft.com/office/drawing/2014/main" id="{8DCC5149-58F7-43B8-F9D4-4F2A68168B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7100" y="0"/>
            <a:ext cx="2298700" cy="2514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75843" name="Picture 3">
            <a:extLst>
              <a:ext uri="{FF2B5EF4-FFF2-40B4-BE49-F238E27FC236}">
                <a16:creationId xmlns:a16="http://schemas.microsoft.com/office/drawing/2014/main" id="{45F92C32-7057-2202-3577-F23EB6453D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997075" cy="2514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5845" name="Rectangle 5">
            <a:extLst>
              <a:ext uri="{FF2B5EF4-FFF2-40B4-BE49-F238E27FC236}">
                <a16:creationId xmlns:a16="http://schemas.microsoft.com/office/drawing/2014/main" id="{00F18963-2EB4-C3CB-5BC0-5E54D71EF1BC}"/>
              </a:ext>
            </a:extLst>
          </p:cNvPr>
          <p:cNvSpPr>
            <a:spLocks noGrp="1" noChangeArrowheads="1"/>
          </p:cNvSpPr>
          <p:nvPr>
            <p:ph type="title"/>
          </p:nvPr>
        </p:nvSpPr>
        <p:spPr>
          <a:xfrm>
            <a:off x="850900" y="2514600"/>
            <a:ext cx="7759700" cy="1524000"/>
          </a:xfrm>
          <a:ln/>
        </p:spPr>
        <p:txBody>
          <a:bodyPr/>
          <a:lstStyle/>
          <a:p>
            <a:pPr>
              <a:spcBef>
                <a:spcPts val="1200"/>
              </a:spcBef>
              <a:spcAft>
                <a:spcPts val="300"/>
              </a:spcAft>
              <a:buClrTx/>
              <a:buFontTx/>
              <a:buNone/>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en-US" altLang="en-US"/>
              <a:t>	   </a:t>
            </a:r>
          </a:p>
        </p:txBody>
      </p:sp>
      <p:pic>
        <p:nvPicPr>
          <p:cNvPr id="675846" name="Picture 6">
            <a:extLst>
              <a:ext uri="{FF2B5EF4-FFF2-40B4-BE49-F238E27FC236}">
                <a16:creationId xmlns:a16="http://schemas.microsoft.com/office/drawing/2014/main" id="{F5B5FADC-0580-0C46-D817-44196AD1A5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2083" r="23959" b="58655"/>
          <a:stretch>
            <a:fillRect/>
          </a:stretch>
        </p:blipFill>
        <p:spPr bwMode="auto">
          <a:xfrm>
            <a:off x="4665663" y="0"/>
            <a:ext cx="2268537" cy="2514600"/>
          </a:xfrm>
          <a:prstGeom prst="rect">
            <a:avLst/>
          </a:prstGeom>
          <a:noFill/>
          <a:ln>
            <a:noFill/>
          </a:ln>
          <a:effectLst/>
          <a:extLst>
            <a:ext uri="{909E8E84-426E-40DD-AFC4-6F175D3DCCD1}">
              <a14:hiddenFill xmlns:a14="http://schemas.microsoft.com/office/drawing/2010/main">
                <a:blipFill dpi="0" rotWithShape="0">
                  <a:blip/>
                  <a:srcRect l="32083" r="23959" b="586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5847" name="Rectangle 7">
            <a:extLst>
              <a:ext uri="{FF2B5EF4-FFF2-40B4-BE49-F238E27FC236}">
                <a16:creationId xmlns:a16="http://schemas.microsoft.com/office/drawing/2014/main" id="{0B1CA177-5269-D221-C8BD-9BB8FB403B5F}"/>
              </a:ext>
            </a:extLst>
          </p:cNvPr>
          <p:cNvSpPr>
            <a:spLocks noChangeArrowheads="1"/>
          </p:cNvSpPr>
          <p:nvPr/>
        </p:nvSpPr>
        <p:spPr bwMode="auto">
          <a:xfrm>
            <a:off x="850900" y="5867400"/>
            <a:ext cx="85979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spcBef>
                <a:spcPts val="1200"/>
              </a:spcBef>
              <a:spcAft>
                <a:spcPts val="300"/>
              </a:spcAft>
              <a:buClrTx/>
              <a:buFontTx/>
              <a:buNone/>
            </a:pPr>
            <a:r>
              <a:rPr lang="en-US" altLang="en-US" sz="2000" dirty="0">
                <a:latin typeface="Palatino Linotype" panose="02040502050505030304" pitchFamily="18" charset="0"/>
              </a:rPr>
              <a:t>        </a:t>
            </a:r>
          </a:p>
        </p:txBody>
      </p:sp>
      <p:sp>
        <p:nvSpPr>
          <p:cNvPr id="675848" name="Text Box 8">
            <a:extLst>
              <a:ext uri="{FF2B5EF4-FFF2-40B4-BE49-F238E27FC236}">
                <a16:creationId xmlns:a16="http://schemas.microsoft.com/office/drawing/2014/main" id="{5C7745F2-150B-63E7-052E-83E57920C1D2}"/>
              </a:ext>
            </a:extLst>
          </p:cNvPr>
          <p:cNvSpPr txBox="1">
            <a:spLocks noChangeArrowheads="1"/>
          </p:cNvSpPr>
          <p:nvPr/>
        </p:nvSpPr>
        <p:spPr bwMode="auto">
          <a:xfrm>
            <a:off x="228600" y="4451350"/>
            <a:ext cx="8012113" cy="13716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dirty="0">
                <a:solidFill>
                  <a:srgbClr val="000000"/>
                </a:solidFill>
                <a:latin typeface="Palatino Linotype" panose="02040502050505030304" pitchFamily="18" charset="0"/>
              </a:rPr>
              <a:t>INTRADA</a:t>
            </a:r>
            <a:br>
              <a:rPr lang="en-US" altLang="en-US" sz="2000" dirty="0">
                <a:solidFill>
                  <a:srgbClr val="000000"/>
                </a:solidFill>
                <a:latin typeface="Palatino Linotype" panose="02040502050505030304" pitchFamily="18" charset="0"/>
              </a:rPr>
            </a:b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[Enter Theseus, Hippolyta, </a:t>
            </a:r>
            <a:r>
              <a:rPr lang="en-US" altLang="en-US" sz="2000" dirty="0" err="1">
                <a:solidFill>
                  <a:srgbClr val="000000"/>
                </a:solidFill>
                <a:latin typeface="Palatino Linotype" panose="02040502050505030304" pitchFamily="18" charset="0"/>
              </a:rPr>
              <a:t>Pirithous</a:t>
            </a:r>
            <a:r>
              <a:rPr lang="en-US" altLang="en-US" sz="2000" dirty="0">
                <a:solidFill>
                  <a:srgbClr val="000000"/>
                </a:solidFill>
                <a:latin typeface="Palatino Linotype" panose="02040502050505030304" pitchFamily="18" charset="0"/>
              </a:rPr>
              <a:t>, </a:t>
            </a:r>
            <a:r>
              <a:rPr lang="en-US" altLang="en-US" sz="2000" dirty="0" err="1">
                <a:solidFill>
                  <a:srgbClr val="000000"/>
                </a:solidFill>
                <a:latin typeface="Palatino Linotype" panose="02040502050505030304" pitchFamily="18" charset="0"/>
              </a:rPr>
              <a:t>Arcite</a:t>
            </a:r>
            <a:r>
              <a:rPr lang="en-US" altLang="en-US" sz="2000" dirty="0">
                <a:solidFill>
                  <a:srgbClr val="000000"/>
                </a:solidFill>
                <a:latin typeface="Palatino Linotype" panose="02040502050505030304" pitchFamily="18" charset="0"/>
              </a:rPr>
              <a:t> as victor, and attendants]</a:t>
            </a:r>
            <a:br>
              <a:rPr lang="en-US" altLang="en-US" sz="2000" dirty="0">
                <a:solidFill>
                  <a:srgbClr val="000000"/>
                </a:solidFill>
                <a:latin typeface="Palatino Linotype" panose="02040502050505030304" pitchFamily="18" charset="0"/>
              </a:rPr>
            </a:br>
            <a:endParaRPr lang="en-US" altLang="en-US" sz="2000" dirty="0">
              <a:solidFill>
                <a:srgbClr val="000000"/>
              </a:solidFill>
              <a:latin typeface="Palatino Linotype" panose="02040502050505030304" pitchFamily="18" charset="0"/>
            </a:endParaRPr>
          </a:p>
        </p:txBody>
      </p:sp>
      <p:pic>
        <p:nvPicPr>
          <p:cNvPr id="675851" name="Picture 11">
            <a:extLst>
              <a:ext uri="{FF2B5EF4-FFF2-40B4-BE49-F238E27FC236}">
                <a16:creationId xmlns:a16="http://schemas.microsoft.com/office/drawing/2014/main" id="{968BBE3B-8CA3-E977-A150-5FC30FC846E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2727"/>
          <a:stretch>
            <a:fillRect/>
          </a:stretch>
        </p:blipFill>
        <p:spPr bwMode="auto">
          <a:xfrm>
            <a:off x="7069138" y="0"/>
            <a:ext cx="2074862" cy="2514600"/>
          </a:xfrm>
          <a:prstGeom prst="rect">
            <a:avLst/>
          </a:prstGeom>
          <a:noFill/>
          <a:ln>
            <a:noFill/>
          </a:ln>
          <a:effectLst/>
          <a:extLst>
            <a:ext uri="{909E8E84-426E-40DD-AFC4-6F175D3DCCD1}">
              <a14:hiddenFill xmlns:a14="http://schemas.microsoft.com/office/drawing/2010/main">
                <a:blipFill dpi="0" rotWithShape="0">
                  <a:blip/>
                  <a:srcRect t="272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a:extLst>
              <a:ext uri="{FF2B5EF4-FFF2-40B4-BE49-F238E27FC236}">
                <a16:creationId xmlns:a16="http://schemas.microsoft.com/office/drawing/2014/main" id="{D5429735-EAEF-3492-2A35-069CBF34D76C}"/>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Scene 3.  (A Place of Execution ; a Block prepared.)</a:t>
            </a:r>
            <a:br>
              <a:rPr lang="en-US" altLang="en-US"/>
            </a:br>
            <a:br>
              <a:rPr lang="en-US" altLang="en-US"/>
            </a:br>
            <a:r>
              <a:rPr lang="en-US" altLang="en-US" sz="2400" b="1"/>
              <a:t>INTRADA</a:t>
            </a:r>
            <a:br>
              <a:rPr lang="en-US" altLang="en-US" sz="2400" b="1"/>
            </a:br>
            <a:endParaRPr lang="en-US" alt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a:extLst>
              <a:ext uri="{FF2B5EF4-FFF2-40B4-BE49-F238E27FC236}">
                <a16:creationId xmlns:a16="http://schemas.microsoft.com/office/drawing/2014/main" id="{60A9E7C8-1359-12CA-70EB-2935951929AA}"/>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[Enter Palamon and his Knights pinion’d: Jaylor, Executioner, and Guard.]</a:t>
            </a:r>
          </a:p>
        </p:txBody>
      </p:sp>
      <p:sp>
        <p:nvSpPr>
          <p:cNvPr id="446467" name="Text Box 3">
            <a:extLst>
              <a:ext uri="{FF2B5EF4-FFF2-40B4-BE49-F238E27FC236}">
                <a16:creationId xmlns:a16="http://schemas.microsoft.com/office/drawing/2014/main" id="{EF1DE606-0934-ADCD-648A-43A7DFAF3404}"/>
              </a:ext>
            </a:extLst>
          </p:cNvPr>
          <p:cNvSpPr txBox="1">
            <a:spLocks noChangeArrowheads="1"/>
          </p:cNvSpPr>
          <p:nvPr/>
        </p:nvSpPr>
        <p:spPr bwMode="auto">
          <a:xfrm>
            <a:off x="212725" y="4162425"/>
            <a:ext cx="18415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p>
        </p:txBody>
      </p:sp>
      <p:pic>
        <p:nvPicPr>
          <p:cNvPr id="446468" name="Picture 4">
            <a:extLst>
              <a:ext uri="{FF2B5EF4-FFF2-40B4-BE49-F238E27FC236}">
                <a16:creationId xmlns:a16="http://schemas.microsoft.com/office/drawing/2014/main" id="{0985FCB1-B10A-7C51-14A6-CC162A7BD8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880" r="25374" b="35234"/>
          <a:stretch>
            <a:fillRect/>
          </a:stretch>
        </p:blipFill>
        <p:spPr bwMode="auto">
          <a:xfrm>
            <a:off x="2563813" y="0"/>
            <a:ext cx="3711575" cy="4038600"/>
          </a:xfrm>
          <a:prstGeom prst="rect">
            <a:avLst/>
          </a:prstGeom>
          <a:noFill/>
          <a:ln>
            <a:noFill/>
          </a:ln>
          <a:effectLst/>
          <a:extLst>
            <a:ext uri="{909E8E84-426E-40DD-AFC4-6F175D3DCCD1}">
              <a14:hiddenFill xmlns:a14="http://schemas.microsoft.com/office/drawing/2010/main">
                <a:blipFill dpi="0" rotWithShape="0">
                  <a:blip/>
                  <a:srcRect l="23880" r="25374" b="352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2">
            <a:extLst>
              <a:ext uri="{FF2B5EF4-FFF2-40B4-BE49-F238E27FC236}">
                <a16:creationId xmlns:a16="http://schemas.microsoft.com/office/drawing/2014/main" id="{9CBF22FA-5AB0-4183-FBC2-825C0ECF7EB8}"/>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[Lies on the Blocke.]</a:t>
            </a:r>
            <a:br>
              <a:rPr lang="en-US" altLang="en-US"/>
            </a:br>
            <a:r>
              <a:rPr lang="en-US" altLang="en-US"/>
              <a:t>	</a:t>
            </a:r>
            <a:br>
              <a:rPr lang="en-US" altLang="en-US"/>
            </a:br>
            <a:r>
              <a:rPr lang="en-US" altLang="en-US"/>
              <a:t>[A great noise within crying, 'run, save, hold!'.]</a:t>
            </a:r>
            <a:br>
              <a:rPr lang="en-US" altLang="en-US"/>
            </a:br>
            <a:endParaRPr lang="en-US" altLang="en-US"/>
          </a:p>
        </p:txBody>
      </p:sp>
      <p:pic>
        <p:nvPicPr>
          <p:cNvPr id="448515" name="Picture 3">
            <a:extLst>
              <a:ext uri="{FF2B5EF4-FFF2-40B4-BE49-F238E27FC236}">
                <a16:creationId xmlns:a16="http://schemas.microsoft.com/office/drawing/2014/main" id="{63135A2D-71E6-7E9E-5DB4-974FFF673F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880" r="25374" b="35234"/>
          <a:stretch>
            <a:fillRect/>
          </a:stretch>
        </p:blipFill>
        <p:spPr bwMode="auto">
          <a:xfrm>
            <a:off x="2563813" y="0"/>
            <a:ext cx="3711575" cy="4038600"/>
          </a:xfrm>
          <a:prstGeom prst="rect">
            <a:avLst/>
          </a:prstGeom>
          <a:noFill/>
          <a:ln>
            <a:noFill/>
          </a:ln>
          <a:effectLst/>
          <a:extLst>
            <a:ext uri="{909E8E84-426E-40DD-AFC4-6F175D3DCCD1}">
              <a14:hiddenFill xmlns:a14="http://schemas.microsoft.com/office/drawing/2010/main">
                <a:blipFill dpi="0" rotWithShape="0">
                  <a:blip/>
                  <a:srcRect l="23880" r="25374" b="352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a:extLst>
              <a:ext uri="{FF2B5EF4-FFF2-40B4-BE49-F238E27FC236}">
                <a16:creationId xmlns:a16="http://schemas.microsoft.com/office/drawing/2014/main" id="{87CAF2E3-8C6A-D969-F478-66EDE11F2E34}"/>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 [Enter Pirithous in haste.]</a:t>
            </a:r>
          </a:p>
        </p:txBody>
      </p:sp>
      <p:pic>
        <p:nvPicPr>
          <p:cNvPr id="450564" name="Picture 4">
            <a:extLst>
              <a:ext uri="{FF2B5EF4-FFF2-40B4-BE49-F238E27FC236}">
                <a16:creationId xmlns:a16="http://schemas.microsoft.com/office/drawing/2014/main" id="{5C03C233-1EBB-9E77-2DD4-544A22FBD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083" r="23959" b="58655"/>
          <a:stretch>
            <a:fillRect/>
          </a:stretch>
        </p:blipFill>
        <p:spPr bwMode="auto">
          <a:xfrm>
            <a:off x="5500688" y="0"/>
            <a:ext cx="3643312" cy="4038600"/>
          </a:xfrm>
          <a:prstGeom prst="rect">
            <a:avLst/>
          </a:prstGeom>
          <a:noFill/>
          <a:ln>
            <a:noFill/>
          </a:ln>
          <a:effectLst/>
          <a:extLst>
            <a:ext uri="{909E8E84-426E-40DD-AFC4-6F175D3DCCD1}">
              <a14:hiddenFill xmlns:a14="http://schemas.microsoft.com/office/drawing/2010/main">
                <a:blipFill dpi="0" rotWithShape="0">
                  <a:blip/>
                  <a:srcRect l="32083" r="23959" b="586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50565" name="Picture 5">
            <a:extLst>
              <a:ext uri="{FF2B5EF4-FFF2-40B4-BE49-F238E27FC236}">
                <a16:creationId xmlns:a16="http://schemas.microsoft.com/office/drawing/2014/main" id="{B1F12BEF-9D78-3A96-F692-969D6981E3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3880" r="25374" b="35234"/>
          <a:stretch>
            <a:fillRect/>
          </a:stretch>
        </p:blipFill>
        <p:spPr bwMode="auto">
          <a:xfrm>
            <a:off x="0" y="0"/>
            <a:ext cx="3711575" cy="4038600"/>
          </a:xfrm>
          <a:prstGeom prst="rect">
            <a:avLst/>
          </a:prstGeom>
          <a:noFill/>
          <a:ln>
            <a:noFill/>
          </a:ln>
          <a:effectLst/>
          <a:extLst>
            <a:ext uri="{909E8E84-426E-40DD-AFC4-6F175D3DCCD1}">
              <a14:hiddenFill xmlns:a14="http://schemas.microsoft.com/office/drawing/2010/main">
                <a:blipFill dpi="0" rotWithShape="0">
                  <a:blip/>
                  <a:srcRect l="23880" r="25374" b="352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7890" name="Picture 2">
            <a:extLst>
              <a:ext uri="{FF2B5EF4-FFF2-40B4-BE49-F238E27FC236}">
                <a16:creationId xmlns:a16="http://schemas.microsoft.com/office/drawing/2014/main" id="{82A91CED-D168-1BCB-AA2A-C3BE4A386E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911" r="8374"/>
          <a:stretch>
            <a:fillRect/>
          </a:stretch>
        </p:blipFill>
        <p:spPr bwMode="auto">
          <a:xfrm>
            <a:off x="533400" y="0"/>
            <a:ext cx="2209800" cy="2819400"/>
          </a:xfrm>
          <a:prstGeom prst="rect">
            <a:avLst/>
          </a:prstGeom>
          <a:noFill/>
          <a:ln>
            <a:noFill/>
          </a:ln>
          <a:effectLst/>
          <a:extLst>
            <a:ext uri="{909E8E84-426E-40DD-AFC4-6F175D3DCCD1}">
              <a14:hiddenFill xmlns:a14="http://schemas.microsoft.com/office/drawing/2010/main">
                <a:blipFill dpi="0" rotWithShape="0">
                  <a:blip/>
                  <a:srcRect l="5911" r="837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77891" name="Picture 3">
            <a:extLst>
              <a:ext uri="{FF2B5EF4-FFF2-40B4-BE49-F238E27FC236}">
                <a16:creationId xmlns:a16="http://schemas.microsoft.com/office/drawing/2014/main" id="{820F4BD5-2463-7E5C-50FF-3CC56B835C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0425" y="0"/>
            <a:ext cx="2238375"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77892" name="Picture 4">
            <a:extLst>
              <a:ext uri="{FF2B5EF4-FFF2-40B4-BE49-F238E27FC236}">
                <a16:creationId xmlns:a16="http://schemas.microsoft.com/office/drawing/2014/main" id="{643DA521-8F30-5F92-3679-59946F917A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2699"/>
          <a:stretch>
            <a:fillRect/>
          </a:stretch>
        </p:blipFill>
        <p:spPr bwMode="auto">
          <a:xfrm>
            <a:off x="6324600" y="0"/>
            <a:ext cx="2266950" cy="28956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7893" name="Rectangle 5">
            <a:extLst>
              <a:ext uri="{FF2B5EF4-FFF2-40B4-BE49-F238E27FC236}">
                <a16:creationId xmlns:a16="http://schemas.microsoft.com/office/drawing/2014/main" id="{D54A0934-F143-0062-5E9A-28EA02D2D4F4}"/>
              </a:ext>
            </a:extLst>
          </p:cNvPr>
          <p:cNvSpPr>
            <a:spLocks noGrp="1" noChangeArrowheads="1"/>
          </p:cNvSpPr>
          <p:nvPr>
            <p:ph type="title"/>
          </p:nvPr>
        </p:nvSpPr>
        <p:spPr>
          <a:xfrm>
            <a:off x="850900" y="2514600"/>
            <a:ext cx="7759700" cy="1524000"/>
          </a:xfrm>
          <a:ln/>
        </p:spPr>
        <p:txBody>
          <a:bodyPr/>
          <a:lstStyle/>
          <a:p>
            <a:pPr>
              <a:spcBef>
                <a:spcPts val="1200"/>
              </a:spcBef>
              <a:spcAft>
                <a:spcPts val="300"/>
              </a:spcAft>
              <a:buClrTx/>
              <a:buFontTx/>
              <a:buNone/>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en-US" altLang="en-US"/>
              <a:t>      </a:t>
            </a:r>
          </a:p>
        </p:txBody>
      </p:sp>
      <p:pic>
        <p:nvPicPr>
          <p:cNvPr id="677894" name="Picture 6">
            <a:extLst>
              <a:ext uri="{FF2B5EF4-FFF2-40B4-BE49-F238E27FC236}">
                <a16:creationId xmlns:a16="http://schemas.microsoft.com/office/drawing/2014/main" id="{8D0E240F-6D67-F1C2-000E-3D7EBBB3C4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r="2385"/>
          <a:stretch>
            <a:fillRect/>
          </a:stretch>
        </p:blipFill>
        <p:spPr bwMode="auto">
          <a:xfrm>
            <a:off x="533400" y="2819400"/>
            <a:ext cx="2209800" cy="2819400"/>
          </a:xfrm>
          <a:prstGeom prst="rect">
            <a:avLst/>
          </a:prstGeom>
          <a:noFill/>
          <a:ln>
            <a:noFill/>
          </a:ln>
          <a:effectLst/>
          <a:extLst>
            <a:ext uri="{909E8E84-426E-40DD-AFC4-6F175D3DCCD1}">
              <a14:hiddenFill xmlns:a14="http://schemas.microsoft.com/office/drawing/2010/main">
                <a:blipFill dpi="0" rotWithShape="0">
                  <a:blip/>
                  <a:srcRect r="238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77895" name="Picture 7">
            <a:extLst>
              <a:ext uri="{FF2B5EF4-FFF2-40B4-BE49-F238E27FC236}">
                <a16:creationId xmlns:a16="http://schemas.microsoft.com/office/drawing/2014/main" id="{2B3429B9-AE3D-6832-9DEE-45BDEE96410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9849" r="26866" b="35234"/>
          <a:stretch>
            <a:fillRect/>
          </a:stretch>
        </p:blipFill>
        <p:spPr bwMode="auto">
          <a:xfrm>
            <a:off x="3429000" y="2819400"/>
            <a:ext cx="2209800" cy="2819400"/>
          </a:xfrm>
          <a:prstGeom prst="rect">
            <a:avLst/>
          </a:prstGeom>
          <a:noFill/>
          <a:ln>
            <a:noFill/>
          </a:ln>
          <a:effectLst/>
          <a:extLst>
            <a:ext uri="{909E8E84-426E-40DD-AFC4-6F175D3DCCD1}">
              <a14:hiddenFill xmlns:a14="http://schemas.microsoft.com/office/drawing/2010/main">
                <a:blipFill dpi="0" rotWithShape="0">
                  <a:blip/>
                  <a:srcRect l="29849" r="26866" b="352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77896" name="Picture 8">
            <a:extLst>
              <a:ext uri="{FF2B5EF4-FFF2-40B4-BE49-F238E27FC236}">
                <a16:creationId xmlns:a16="http://schemas.microsoft.com/office/drawing/2014/main" id="{6F1B770B-B52D-E738-C4C4-2684BE8631F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33894" r="25276" b="58655"/>
          <a:stretch>
            <a:fillRect/>
          </a:stretch>
        </p:blipFill>
        <p:spPr bwMode="auto">
          <a:xfrm>
            <a:off x="6248400" y="2819400"/>
            <a:ext cx="2362200" cy="2819400"/>
          </a:xfrm>
          <a:prstGeom prst="rect">
            <a:avLst/>
          </a:prstGeom>
          <a:noFill/>
          <a:ln>
            <a:noFill/>
          </a:ln>
          <a:effectLst/>
          <a:extLst>
            <a:ext uri="{909E8E84-426E-40DD-AFC4-6F175D3DCCD1}">
              <a14:hiddenFill xmlns:a14="http://schemas.microsoft.com/office/drawing/2010/main">
                <a:blipFill dpi="0" rotWithShape="0">
                  <a:blip/>
                  <a:srcRect l="33894" r="25276" b="586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7897" name="Rectangle 9">
            <a:extLst>
              <a:ext uri="{FF2B5EF4-FFF2-40B4-BE49-F238E27FC236}">
                <a16:creationId xmlns:a16="http://schemas.microsoft.com/office/drawing/2014/main" id="{83B5E20F-80A3-9168-8FDC-CF1EA8D81D87}"/>
              </a:ext>
            </a:extLst>
          </p:cNvPr>
          <p:cNvSpPr>
            <a:spLocks noChangeArrowheads="1"/>
          </p:cNvSpPr>
          <p:nvPr/>
        </p:nvSpPr>
        <p:spPr bwMode="auto">
          <a:xfrm>
            <a:off x="381000" y="5334000"/>
            <a:ext cx="85979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spcBef>
                <a:spcPts val="1200"/>
              </a:spcBef>
              <a:spcAft>
                <a:spcPts val="300"/>
              </a:spcAft>
              <a:buClrTx/>
              <a:buFontTx/>
              <a:buNone/>
            </a:pPr>
            <a:r>
              <a:rPr lang="en-US" altLang="en-US" sz="2000" dirty="0">
                <a:latin typeface="Palatino Linotype" panose="02040502050505030304" pitchFamily="18" charset="0"/>
              </a:rPr>
              <a:t> [Enter Theseus, Hippolyta, Emilia, </a:t>
            </a:r>
            <a:r>
              <a:rPr lang="en-US" altLang="en-US" sz="2000" dirty="0" err="1">
                <a:latin typeface="Palatino Linotype" panose="02040502050505030304" pitchFamily="18" charset="0"/>
              </a:rPr>
              <a:t>Arcite</a:t>
            </a:r>
            <a:r>
              <a:rPr lang="en-US" altLang="en-US" sz="2000" dirty="0">
                <a:latin typeface="Palatino Linotype" panose="02040502050505030304" pitchFamily="18" charset="0"/>
              </a:rPr>
              <a:t> in a </a:t>
            </a:r>
            <a:r>
              <a:rPr lang="en-US" altLang="en-US" sz="2000" dirty="0" err="1">
                <a:latin typeface="Palatino Linotype" panose="02040502050505030304" pitchFamily="18" charset="0"/>
              </a:rPr>
              <a:t>chaire</a:t>
            </a:r>
            <a:r>
              <a:rPr lang="en-US" altLang="en-US" sz="2000" dirty="0">
                <a:latin typeface="Palatino Linotype" panose="02040502050505030304" pitchFamily="18" charset="0"/>
              </a:rPr>
              <a: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a:extLst>
              <a:ext uri="{FF2B5EF4-FFF2-40B4-BE49-F238E27FC236}">
                <a16:creationId xmlns:a16="http://schemas.microsoft.com/office/drawing/2014/main" id="{C54427A5-C19C-2E80-3276-BAA2510D5F13}"/>
              </a:ext>
            </a:extLst>
          </p:cNvPr>
          <p:cNvSpPr>
            <a:spLocks noGrp="1" noChangeArrowheads="1"/>
          </p:cNvSpPr>
          <p:nvPr>
            <p:ph type="title"/>
          </p:nvPr>
        </p:nvSpPr>
        <p:spPr/>
        <p:txBody>
          <a:bodyPr/>
          <a:lstStyle/>
          <a:p>
            <a:endParaRPr lang="en-US" altLang="en-US"/>
          </a:p>
        </p:txBody>
      </p:sp>
      <p:pic>
        <p:nvPicPr>
          <p:cNvPr id="683012" name="Picture 4">
            <a:extLst>
              <a:ext uri="{FF2B5EF4-FFF2-40B4-BE49-F238E27FC236}">
                <a16:creationId xmlns:a16="http://schemas.microsoft.com/office/drawing/2014/main" id="{C2585EB6-757B-BDEE-970A-DBC2F2F98070}"/>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514600" y="0"/>
            <a:ext cx="4122738" cy="4508500"/>
          </a:xfrm>
          <a:ln/>
          <a:extLst>
            <a:ext uri="{909E8E84-426E-40DD-AFC4-6F175D3DCCD1}">
              <a14:hiddenFill xmlns:a14="http://schemas.microsoft.com/office/drawing/2010/main">
                <a:blipFill dpi="0" rotWithShape="0">
                  <a:blip/>
                  <a:srcRect/>
                  <a:stretch>
                    <a:fillRect/>
                  </a:stretch>
                </a:blip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1026" name="Picture 2">
            <a:extLst>
              <a:ext uri="{FF2B5EF4-FFF2-40B4-BE49-F238E27FC236}">
                <a16:creationId xmlns:a16="http://schemas.microsoft.com/office/drawing/2014/main" id="{2398D273-F7B1-8C9A-FE01-AA147535F1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0"/>
            <a:ext cx="2578100"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1027" name="Picture 3">
            <a:extLst>
              <a:ext uri="{FF2B5EF4-FFF2-40B4-BE49-F238E27FC236}">
                <a16:creationId xmlns:a16="http://schemas.microsoft.com/office/drawing/2014/main" id="{608C0B4B-36EB-6A2D-AFCC-23FD615B99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0"/>
            <a:ext cx="2238375"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1028" name="Picture 4">
            <a:extLst>
              <a:ext uri="{FF2B5EF4-FFF2-40B4-BE49-F238E27FC236}">
                <a16:creationId xmlns:a16="http://schemas.microsoft.com/office/drawing/2014/main" id="{B2275B75-332D-157D-9A3E-5602F80CE9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2699"/>
          <a:stretch>
            <a:fillRect/>
          </a:stretch>
        </p:blipFill>
        <p:spPr bwMode="auto">
          <a:xfrm>
            <a:off x="6096000" y="0"/>
            <a:ext cx="2266950" cy="28956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1029" name="Rectangle 5">
            <a:extLst>
              <a:ext uri="{FF2B5EF4-FFF2-40B4-BE49-F238E27FC236}">
                <a16:creationId xmlns:a16="http://schemas.microsoft.com/office/drawing/2014/main" id="{27E52C63-5E39-D5EA-EB91-DA4BACD2FC92}"/>
              </a:ext>
            </a:extLst>
          </p:cNvPr>
          <p:cNvSpPr>
            <a:spLocks noGrp="1" noChangeArrowheads="1"/>
          </p:cNvSpPr>
          <p:nvPr>
            <p:ph type="title"/>
          </p:nvPr>
        </p:nvSpPr>
        <p:spPr>
          <a:xfrm>
            <a:off x="850900" y="2514600"/>
            <a:ext cx="7759700" cy="1524000"/>
          </a:xfrm>
          <a:ln/>
        </p:spPr>
        <p:txBody>
          <a:bodyPr/>
          <a:lstStyle/>
          <a:p>
            <a:pPr>
              <a:spcBef>
                <a:spcPts val="1200"/>
              </a:spcBef>
              <a:spcAft>
                <a:spcPts val="300"/>
              </a:spcAft>
              <a:buClrTx/>
              <a:buFontTx/>
              <a:buNone/>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en-US" altLang="en-US"/>
              <a:t>Theseus (James)           Hippolyta (Anne)         Emilia (Elizabeth) 	   </a:t>
            </a:r>
          </a:p>
        </p:txBody>
      </p:sp>
      <p:pic>
        <p:nvPicPr>
          <p:cNvPr id="641030" name="Picture 6">
            <a:extLst>
              <a:ext uri="{FF2B5EF4-FFF2-40B4-BE49-F238E27FC236}">
                <a16:creationId xmlns:a16="http://schemas.microsoft.com/office/drawing/2014/main" id="{05704826-2798-E375-0903-A257245179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3581400"/>
            <a:ext cx="2243138" cy="279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1031" name="Picture 7">
            <a:extLst>
              <a:ext uri="{FF2B5EF4-FFF2-40B4-BE49-F238E27FC236}">
                <a16:creationId xmlns:a16="http://schemas.microsoft.com/office/drawing/2014/main" id="{DA8D66DB-6D90-26BE-4D51-F4C1BAD3B53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3880" r="25374" b="35234"/>
          <a:stretch>
            <a:fillRect/>
          </a:stretch>
        </p:blipFill>
        <p:spPr bwMode="auto">
          <a:xfrm>
            <a:off x="3276600" y="3581400"/>
            <a:ext cx="2590800" cy="2819400"/>
          </a:xfrm>
          <a:prstGeom prst="rect">
            <a:avLst/>
          </a:prstGeom>
          <a:noFill/>
          <a:ln>
            <a:noFill/>
          </a:ln>
          <a:effectLst/>
          <a:extLst>
            <a:ext uri="{909E8E84-426E-40DD-AFC4-6F175D3DCCD1}">
              <a14:hiddenFill xmlns:a14="http://schemas.microsoft.com/office/drawing/2010/main">
                <a:blipFill dpi="0" rotWithShape="0">
                  <a:blip/>
                  <a:srcRect l="23880" r="25374" b="352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1032" name="Picture 8">
            <a:extLst>
              <a:ext uri="{FF2B5EF4-FFF2-40B4-BE49-F238E27FC236}">
                <a16:creationId xmlns:a16="http://schemas.microsoft.com/office/drawing/2014/main" id="{60640065-FB80-EB38-4778-965F2A23E23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32083" r="23959" b="58655"/>
          <a:stretch>
            <a:fillRect/>
          </a:stretch>
        </p:blipFill>
        <p:spPr bwMode="auto">
          <a:xfrm>
            <a:off x="6172200" y="3581400"/>
            <a:ext cx="2543175" cy="2819400"/>
          </a:xfrm>
          <a:prstGeom prst="rect">
            <a:avLst/>
          </a:prstGeom>
          <a:noFill/>
          <a:ln>
            <a:noFill/>
          </a:ln>
          <a:effectLst/>
          <a:extLst>
            <a:ext uri="{909E8E84-426E-40DD-AFC4-6F175D3DCCD1}">
              <a14:hiddenFill xmlns:a14="http://schemas.microsoft.com/office/drawing/2010/main">
                <a:blipFill dpi="0" rotWithShape="0">
                  <a:blip/>
                  <a:srcRect l="32083" r="23959" b="586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1033" name="Rectangle 9">
            <a:extLst>
              <a:ext uri="{FF2B5EF4-FFF2-40B4-BE49-F238E27FC236}">
                <a16:creationId xmlns:a16="http://schemas.microsoft.com/office/drawing/2014/main" id="{6DCBE1DF-FAD0-A59E-9BD0-338EBEB6D7C6}"/>
              </a:ext>
            </a:extLst>
          </p:cNvPr>
          <p:cNvSpPr>
            <a:spLocks noChangeArrowheads="1"/>
          </p:cNvSpPr>
          <p:nvPr/>
        </p:nvSpPr>
        <p:spPr bwMode="auto">
          <a:xfrm>
            <a:off x="850900" y="5867400"/>
            <a:ext cx="85979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spcBef>
                <a:spcPts val="1200"/>
              </a:spcBef>
              <a:spcAft>
                <a:spcPts val="300"/>
              </a:spcAft>
              <a:buClrTx/>
              <a:buFontTx/>
              <a:buNone/>
            </a:pPr>
            <a:r>
              <a:rPr lang="en-US" altLang="en-US" sz="2000" dirty="0" err="1">
                <a:latin typeface="Palatino Linotype" panose="02040502050505030304" pitchFamily="18" charset="0"/>
              </a:rPr>
              <a:t>Arcite</a:t>
            </a:r>
            <a:r>
              <a:rPr lang="en-US" altLang="en-US" sz="2000" dirty="0">
                <a:latin typeface="Palatino Linotype" panose="02040502050505030304" pitchFamily="18" charset="0"/>
              </a:rPr>
              <a:t> (Cowley)         Palamon (</a:t>
            </a:r>
            <a:r>
              <a:rPr lang="en-US" altLang="en-US" sz="2000" dirty="0" err="1">
                <a:latin typeface="Palatino Linotype" panose="02040502050505030304" pitchFamily="18" charset="0"/>
              </a:rPr>
              <a:t>S’thampton</a:t>
            </a:r>
            <a:r>
              <a:rPr lang="en-US" altLang="en-US" sz="2000" dirty="0">
                <a:latin typeface="Palatino Linotype" panose="02040502050505030304" pitchFamily="18" charset="0"/>
              </a:rPr>
              <a:t>)     </a:t>
            </a:r>
            <a:r>
              <a:rPr lang="en-US" altLang="en-US" sz="2000" dirty="0" err="1">
                <a:latin typeface="Palatino Linotype" panose="02040502050505030304" pitchFamily="18" charset="0"/>
              </a:rPr>
              <a:t>Pirithous</a:t>
            </a:r>
            <a:r>
              <a:rPr lang="en-US" altLang="en-US" sz="2000" dirty="0">
                <a:latin typeface="Palatino Linotype" panose="02040502050505030304" pitchFamily="18" charset="0"/>
              </a:rPr>
              <a:t> (Robert Cecil)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a:extLst>
              <a:ext uri="{FF2B5EF4-FFF2-40B4-BE49-F238E27FC236}">
                <a16:creationId xmlns:a16="http://schemas.microsoft.com/office/drawing/2014/main" id="{E02C8B9A-01EE-201F-F3A3-C3C9EBB98365}"/>
              </a:ext>
            </a:extLst>
          </p:cNvPr>
          <p:cNvSpPr>
            <a:spLocks noGrp="1" noChangeArrowheads="1"/>
          </p:cNvSpPr>
          <p:nvPr>
            <p:ph type="title"/>
          </p:nvPr>
        </p:nvSpPr>
        <p:spPr>
          <a:xfrm>
            <a:off x="3670300" y="2222500"/>
            <a:ext cx="53213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4000" b="1"/>
              <a:t>FINIS</a:t>
            </a:r>
            <a:endParaRPr lang="en-US" alt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3074" name="Picture 1026">
            <a:extLst>
              <a:ext uri="{FF2B5EF4-FFF2-40B4-BE49-F238E27FC236}">
                <a16:creationId xmlns:a16="http://schemas.microsoft.com/office/drawing/2014/main" id="{8853C6A9-6498-13C4-5B71-D2B54256E7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0"/>
            <a:ext cx="2578100"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3075" name="Picture 1027">
            <a:extLst>
              <a:ext uri="{FF2B5EF4-FFF2-40B4-BE49-F238E27FC236}">
                <a16:creationId xmlns:a16="http://schemas.microsoft.com/office/drawing/2014/main" id="{FD174298-8DB1-2F92-94CB-0FEE817DDB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825" y="0"/>
            <a:ext cx="2238375" cy="2819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3076" name="Picture 1028">
            <a:extLst>
              <a:ext uri="{FF2B5EF4-FFF2-40B4-BE49-F238E27FC236}">
                <a16:creationId xmlns:a16="http://schemas.microsoft.com/office/drawing/2014/main" id="{5BB7BD75-0EA8-669C-FE2C-A2CD5BE888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2699"/>
          <a:stretch>
            <a:fillRect/>
          </a:stretch>
        </p:blipFill>
        <p:spPr bwMode="auto">
          <a:xfrm>
            <a:off x="6096000" y="0"/>
            <a:ext cx="2266950" cy="28956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3077" name="Rectangle 1029">
            <a:extLst>
              <a:ext uri="{FF2B5EF4-FFF2-40B4-BE49-F238E27FC236}">
                <a16:creationId xmlns:a16="http://schemas.microsoft.com/office/drawing/2014/main" id="{C41ABE79-FB33-9CF1-D3CA-E2C1B508677B}"/>
              </a:ext>
            </a:extLst>
          </p:cNvPr>
          <p:cNvSpPr>
            <a:spLocks noGrp="1" noChangeArrowheads="1"/>
          </p:cNvSpPr>
          <p:nvPr>
            <p:ph type="title"/>
          </p:nvPr>
        </p:nvSpPr>
        <p:spPr>
          <a:xfrm>
            <a:off x="850900" y="2514600"/>
            <a:ext cx="7759700" cy="1524000"/>
          </a:xfrm>
          <a:ln/>
        </p:spPr>
        <p:txBody>
          <a:bodyPr/>
          <a:lstStyle/>
          <a:p>
            <a:pPr>
              <a:spcBef>
                <a:spcPts val="1200"/>
              </a:spcBef>
              <a:spcAft>
                <a:spcPts val="300"/>
              </a:spcAft>
              <a:buClrTx/>
              <a:buFontTx/>
              <a:buNone/>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pPr>
            <a:r>
              <a:rPr lang="en-US" altLang="en-US"/>
              <a:t>      Theseus                           Hippolyta                           Emilia  	   </a:t>
            </a:r>
          </a:p>
        </p:txBody>
      </p:sp>
      <p:pic>
        <p:nvPicPr>
          <p:cNvPr id="643078" name="Picture 1030">
            <a:extLst>
              <a:ext uri="{FF2B5EF4-FFF2-40B4-BE49-F238E27FC236}">
                <a16:creationId xmlns:a16="http://schemas.microsoft.com/office/drawing/2014/main" id="{CB90AEB3-5EAF-DEF6-C76E-C8CA1232F90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3581400"/>
            <a:ext cx="2243138" cy="279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3079" name="Picture 1031">
            <a:extLst>
              <a:ext uri="{FF2B5EF4-FFF2-40B4-BE49-F238E27FC236}">
                <a16:creationId xmlns:a16="http://schemas.microsoft.com/office/drawing/2014/main" id="{EC6B4B32-BAC3-F46F-089C-7FB4C4555B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3880" r="25374" b="35234"/>
          <a:stretch>
            <a:fillRect/>
          </a:stretch>
        </p:blipFill>
        <p:spPr bwMode="auto">
          <a:xfrm>
            <a:off x="3276600" y="3581400"/>
            <a:ext cx="2590800" cy="2819400"/>
          </a:xfrm>
          <a:prstGeom prst="rect">
            <a:avLst/>
          </a:prstGeom>
          <a:noFill/>
          <a:ln>
            <a:noFill/>
          </a:ln>
          <a:effectLst/>
          <a:extLst>
            <a:ext uri="{909E8E84-426E-40DD-AFC4-6F175D3DCCD1}">
              <a14:hiddenFill xmlns:a14="http://schemas.microsoft.com/office/drawing/2010/main">
                <a:blipFill dpi="0" rotWithShape="0">
                  <a:blip/>
                  <a:srcRect l="23880" r="25374" b="352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43080" name="Picture 1032">
            <a:extLst>
              <a:ext uri="{FF2B5EF4-FFF2-40B4-BE49-F238E27FC236}">
                <a16:creationId xmlns:a16="http://schemas.microsoft.com/office/drawing/2014/main" id="{90B4A566-B4A5-93D5-8F3C-6D39B7217BF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32083" r="23959" b="58655"/>
          <a:stretch>
            <a:fillRect/>
          </a:stretch>
        </p:blipFill>
        <p:spPr bwMode="auto">
          <a:xfrm>
            <a:off x="6172200" y="3581400"/>
            <a:ext cx="2543175" cy="2819400"/>
          </a:xfrm>
          <a:prstGeom prst="rect">
            <a:avLst/>
          </a:prstGeom>
          <a:noFill/>
          <a:ln>
            <a:noFill/>
          </a:ln>
          <a:effectLst/>
          <a:extLst>
            <a:ext uri="{909E8E84-426E-40DD-AFC4-6F175D3DCCD1}">
              <a14:hiddenFill xmlns:a14="http://schemas.microsoft.com/office/drawing/2010/main">
                <a:blipFill dpi="0" rotWithShape="0">
                  <a:blip/>
                  <a:srcRect l="32083" r="23959" b="586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3081" name="Rectangle 1033">
            <a:extLst>
              <a:ext uri="{FF2B5EF4-FFF2-40B4-BE49-F238E27FC236}">
                <a16:creationId xmlns:a16="http://schemas.microsoft.com/office/drawing/2014/main" id="{34454052-4F9D-CFF7-C19E-B36698720840}"/>
              </a:ext>
            </a:extLst>
          </p:cNvPr>
          <p:cNvSpPr>
            <a:spLocks noChangeArrowheads="1"/>
          </p:cNvSpPr>
          <p:nvPr/>
        </p:nvSpPr>
        <p:spPr bwMode="auto">
          <a:xfrm>
            <a:off x="850900" y="5867400"/>
            <a:ext cx="85979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6088" algn="l"/>
                <a:tab pos="895350" algn="l"/>
                <a:tab pos="1344613" algn="l"/>
                <a:tab pos="1793875" algn="l"/>
                <a:tab pos="2243138" algn="l"/>
                <a:tab pos="2692400" algn="l"/>
                <a:tab pos="3141663" algn="l"/>
                <a:tab pos="3590925" algn="l"/>
                <a:tab pos="4040188" algn="l"/>
                <a:tab pos="4489450" algn="l"/>
                <a:tab pos="4938713" algn="l"/>
                <a:tab pos="5389563" algn="l"/>
                <a:tab pos="5837238" algn="l"/>
                <a:tab pos="6286500" algn="l"/>
                <a:tab pos="6735763" algn="l"/>
                <a:tab pos="7185025" algn="l"/>
                <a:tab pos="7634288" algn="l"/>
                <a:tab pos="8083550" algn="l"/>
                <a:tab pos="8532813" algn="l"/>
                <a:tab pos="8982075" algn="l"/>
                <a:tab pos="8983663" algn="l"/>
                <a:tab pos="9432925" algn="l"/>
                <a:tab pos="9882188" algn="l"/>
                <a:tab pos="10331450" algn="l"/>
                <a:tab pos="10780713"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spcBef>
                <a:spcPts val="1200"/>
              </a:spcBef>
              <a:spcAft>
                <a:spcPts val="300"/>
              </a:spcAft>
              <a:buClrTx/>
              <a:buFontTx/>
              <a:buNone/>
            </a:pPr>
            <a:r>
              <a:rPr lang="en-US" altLang="en-US" sz="2000" dirty="0">
                <a:latin typeface="Palatino Linotype" panose="02040502050505030304" pitchFamily="18" charset="0"/>
              </a:rPr>
              <a:t>        </a:t>
            </a:r>
            <a:r>
              <a:rPr lang="en-US" altLang="en-US" sz="2000" dirty="0" err="1">
                <a:latin typeface="Palatino Linotype" panose="02040502050505030304" pitchFamily="18" charset="0"/>
              </a:rPr>
              <a:t>Arcite</a:t>
            </a:r>
            <a:r>
              <a:rPr lang="en-US" altLang="en-US" sz="2000" dirty="0">
                <a:latin typeface="Palatino Linotype" panose="02040502050505030304" pitchFamily="18" charset="0"/>
              </a:rPr>
              <a:t>                              Palamon                            </a:t>
            </a:r>
            <a:r>
              <a:rPr lang="en-US" altLang="en-US" sz="2000" dirty="0" err="1">
                <a:latin typeface="Palatino Linotype" panose="02040502050505030304" pitchFamily="18" charset="0"/>
              </a:rPr>
              <a:t>Pirithous</a:t>
            </a:r>
            <a:r>
              <a:rPr lang="en-US" altLang="en-US" sz="2000" dirty="0">
                <a:latin typeface="Palatino Linotype" panose="02040502050505030304" pitchFamily="18" charset="0"/>
              </a:rPr>
              <a:t>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610" name="Rectangle 2">
            <a:extLst>
              <a:ext uri="{FF2B5EF4-FFF2-40B4-BE49-F238E27FC236}">
                <a16:creationId xmlns:a16="http://schemas.microsoft.com/office/drawing/2014/main" id="{465DC0C6-6F61-8F05-2E48-C9CB84626F0A}"/>
              </a:ext>
            </a:extLst>
          </p:cNvPr>
          <p:cNvSpPr>
            <a:spLocks noGrp="1" noChangeArrowheads="1"/>
          </p:cNvSpPr>
          <p:nvPr>
            <p:ph type="title"/>
          </p:nvPr>
        </p:nvSpPr>
        <p:spPr>
          <a:xfrm>
            <a:off x="152400" y="3962400"/>
            <a:ext cx="7759700" cy="2501900"/>
          </a:xfrm>
          <a:noFill/>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en-US" b="1"/>
          </a:p>
        </p:txBody>
      </p:sp>
      <p:pic>
        <p:nvPicPr>
          <p:cNvPr id="708611" name="Picture 3">
            <a:extLst>
              <a:ext uri="{FF2B5EF4-FFF2-40B4-BE49-F238E27FC236}">
                <a16:creationId xmlns:a16="http://schemas.microsoft.com/office/drawing/2014/main" id="{335FB5EB-B9D1-751B-EB12-ECCC18248C22}"/>
              </a:ext>
            </a:extLst>
          </p:cNvPr>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304800" y="4763"/>
            <a:ext cx="8610600" cy="6840537"/>
          </a:xfrm>
          <a:prstGeom prst="rect">
            <a:avLst/>
          </a:prstGeom>
          <a:noFill/>
          <a:ln>
            <a:noFill/>
          </a:ln>
          <a:effectLst/>
          <a:extLst>
            <a:ext uri="{909E8E84-426E-40DD-AFC4-6F175D3DCCD1}">
              <a14:hiddenFill xmlns:a14="http://schemas.microsoft.com/office/drawing/2010/main">
                <a:blipFill dpi="0" rotWithShape="0">
                  <a:blip>
                    <a:lum bright="6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8" name="Rectangle 2">
            <a:extLst>
              <a:ext uri="{FF2B5EF4-FFF2-40B4-BE49-F238E27FC236}">
                <a16:creationId xmlns:a16="http://schemas.microsoft.com/office/drawing/2014/main" id="{E8468C1C-1E18-5419-17E4-CC179A05502A}"/>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a:t>[Exeunt Palamon and his Knights]</a:t>
            </a:r>
            <a:br>
              <a:rPr lang="en-US" altLang="en-US"/>
            </a:br>
            <a:br>
              <a:rPr lang="en-US" altLang="en-US"/>
            </a:br>
            <a:r>
              <a:rPr lang="en-US" altLang="en-US"/>
              <a:t>[Still Musicke. Enter Emilia in white, her haire about her shoulders, wearing a wheaten wreath, before the altar of Diana.]</a:t>
            </a:r>
            <a:br>
              <a:rPr lang="en-US" altLang="en-US"/>
            </a:br>
            <a:endParaRPr lang="en-US" altLang="en-US"/>
          </a:p>
        </p:txBody>
      </p:sp>
      <p:pic>
        <p:nvPicPr>
          <p:cNvPr id="710659" name="Picture 3">
            <a:extLst>
              <a:ext uri="{FF2B5EF4-FFF2-40B4-BE49-F238E27FC236}">
                <a16:creationId xmlns:a16="http://schemas.microsoft.com/office/drawing/2014/main" id="{EE32A89A-9771-9F96-2A90-22A659B91D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99"/>
          <a:stretch>
            <a:fillRect/>
          </a:stretch>
        </p:blipFill>
        <p:spPr bwMode="auto">
          <a:xfrm>
            <a:off x="5916613" y="152400"/>
            <a:ext cx="2922587" cy="3733800"/>
          </a:xfrm>
          <a:prstGeom prst="rect">
            <a:avLst/>
          </a:prstGeom>
          <a:noFill/>
          <a:ln>
            <a:noFill/>
          </a:ln>
          <a:effectLst/>
          <a:extLst>
            <a:ext uri="{909E8E84-426E-40DD-AFC4-6F175D3DCCD1}">
              <a14:hiddenFill xmlns:a14="http://schemas.microsoft.com/office/drawing/2010/main">
                <a:blipFill dpi="0" rotWithShape="0">
                  <a:blip/>
                  <a:srcRect b="-269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Rectangle 2">
            <a:extLst>
              <a:ext uri="{FF2B5EF4-FFF2-40B4-BE49-F238E27FC236}">
                <a16:creationId xmlns:a16="http://schemas.microsoft.com/office/drawing/2014/main" id="{909F332A-995A-B661-DB4A-038C24AFBBA2}"/>
              </a:ext>
            </a:extLst>
          </p:cNvPr>
          <p:cNvSpPr>
            <a:spLocks noGrp="1" noChangeArrowheads="1"/>
          </p:cNvSpPr>
          <p:nvPr>
            <p:ph type="title"/>
          </p:nvPr>
        </p:nvSpPr>
        <p:spPr>
          <a:xfrm>
            <a:off x="152400" y="3962400"/>
            <a:ext cx="7759700" cy="2501900"/>
          </a:xfrm>
          <a:ln/>
        </p:spPr>
        <p:txBody>
          <a:bodyPr/>
          <a:lstStyle/>
          <a:p>
            <a:pPr>
              <a:spcBef>
                <a:spcPts val="1200"/>
              </a:spcBef>
              <a:spcAft>
                <a:spcPts val="30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b="1"/>
              <a:t>Two Kinsmen from Thebes</a:t>
            </a:r>
            <a:br>
              <a:rPr lang="en-US" altLang="en-US" b="1"/>
            </a:br>
            <a:br>
              <a:rPr lang="en-US" altLang="en-US" b="1"/>
            </a:br>
            <a:r>
              <a:rPr lang="en-US" altLang="en-US" b="1"/>
              <a:t>(Act 5 of The Two Noble Kinsmen)</a:t>
            </a:r>
            <a:br>
              <a:rPr lang="en-US" altLang="en-US" b="1"/>
            </a:br>
            <a:r>
              <a:rPr lang="en-US" altLang="en-US" b="1"/>
              <a:t>By William Shakespeare</a:t>
            </a:r>
          </a:p>
        </p:txBody>
      </p:sp>
      <p:pic>
        <p:nvPicPr>
          <p:cNvPr id="624643" name="Picture 3">
            <a:extLst>
              <a:ext uri="{FF2B5EF4-FFF2-40B4-BE49-F238E27FC236}">
                <a16:creationId xmlns:a16="http://schemas.microsoft.com/office/drawing/2014/main" id="{E81F1FC7-729B-0635-0935-0E549E3EF2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0"/>
            <a:ext cx="3995737" cy="5486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Palatino"/>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en-US" sz="2400" b="0" i="0" u="none" strike="noStrike" cap="none" normalizeH="0" baseline="0" smtClean="0">
            <a:ln>
              <a:noFill/>
            </a:ln>
            <a:solidFill>
              <a:schemeClr val="bg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en-US" sz="2400" b="0" i="0" u="none" strike="noStrike" cap="none" normalizeH="0" baseline="0" smtClean="0">
            <a:ln>
              <a:noFill/>
            </a:ln>
            <a:solidFill>
              <a:schemeClr val="bg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TotalTime>
  <Words>1076</Words>
  <Application>Microsoft Macintosh PowerPoint</Application>
  <PresentationFormat>On-screen Show (4:3)</PresentationFormat>
  <Paragraphs>106</Paragraphs>
  <Slides>50</Slides>
  <Notes>49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Times New Roman</vt:lpstr>
      <vt:lpstr>Palatino Linotype</vt:lpstr>
      <vt:lpstr>Palatino</vt:lpstr>
      <vt:lpstr>ＭＳ Ｐゴシック</vt:lpstr>
      <vt:lpstr>Blank Presentation</vt:lpstr>
      <vt:lpstr>Two Kinsmen from Thebes</vt:lpstr>
      <vt:lpstr>GLAUCUS. Great son of Tydeus, why ask my lineage? Human generations are blown away like leaves, but new leaves come in spring and young men spring up when old ones pass. </vt:lpstr>
      <vt:lpstr>He sent me to Troy and charged me always to be the bravest and the best and not bring shame on my fathers’ race, the best in Ephyre and in wide Lycia. This is my lineage, from this blood I spring. </vt:lpstr>
      <vt:lpstr>James (Theseus)           Anne (Hippolyta)         Elizabeth (Emilia)     </vt:lpstr>
      <vt:lpstr>Theseus (James)           Hippolyta (Anne)         Emilia (Elizabeth)     </vt:lpstr>
      <vt:lpstr>      Theseus                           Hippolyta                           Emilia      </vt:lpstr>
      <vt:lpstr>PowerPoint Presentation</vt:lpstr>
      <vt:lpstr>[Exeunt Palamon and his Knights]  [Still Musicke. Enter Emilia in white, her haire about her shoulders, wearing a wheaten wreath, before the altar of Diana.] </vt:lpstr>
      <vt:lpstr>Two Kinsmen from Thebes  (Act 5 of The Two Noble Kinsmen) By William Shakespeare</vt:lpstr>
      <vt:lpstr>Prelude</vt:lpstr>
      <vt:lpstr>The scene is set in Athens.   A year has passed since the wedding of Duke Theseus  and Hippolyta, Queen of the Amazons,   which was delayed by a war against Creon, king of Thebes.</vt:lpstr>
      <vt:lpstr>Two Theban cousins, Arcite and Palamon,  were captured during the war  and held to ransom in Athens.   From the window of their prison they saw Emilia,  sister of Hippolyta.   Both fell in love with her — and became bitter rivals. </vt:lpstr>
      <vt:lpstr>Arcite was ransomed  on condition that he never set foot again in Athens  (and could therefore never see Emilia again).   Palamon remained in prison  (where he could see Emilia in her garden every day).  </vt:lpstr>
      <vt:lpstr>Arcite returned to Athens under an assumed name,  making himself so important at court  that he became Emilia’s attendant.   Palamon escaped from prison and hid in a forest. </vt:lpstr>
      <vt:lpstr>The two rivals met by chance in a clearing,  during a celebration of Mayday.  Neither would renounce his love.   They agreed to meet again, secretly,  and fight to the death.</vt:lpstr>
      <vt:lpstr>Their private duel was interrupted by Theseus.   The kinsmen were re-imprisoned and sentenced to death.  But Hippolyta has intervened.  She has persuaded Theseus  to allow the rivals to fight for the hand of Emilia  in a proper chivalrous tournament. </vt:lpstr>
      <vt:lpstr>Each shall appear in the lists after an interval of three months,  each accompanied by three knights, as ‘Assistants’.   The winner of the tournament shall marry Emilia.   The loser and his companion knights shall all be put to death. </vt:lpstr>
      <vt:lpstr>Today is the day of the tournament.   Before it begins, the three protagonists  (the suitors and Emilia)  will pray for a good outcome to the god of their choice:     Arcite to Mars, the god of war;    Palamon to Venus, goddess of love;     Emily to Diana, the chaste huntress. .   How will the gods answer the suppliants?  </vt:lpstr>
      <vt:lpstr>Two Kinsmen from Thebes  INTRADA  [Enter Theseus, Hippolyta and Pirithous]</vt:lpstr>
      <vt:lpstr>  </vt:lpstr>
      <vt:lpstr>  </vt:lpstr>
      <vt:lpstr>[Exeunt Palamon and his Knights.]</vt:lpstr>
      <vt:lpstr>[Arcite prays to Mars]</vt:lpstr>
      <vt:lpstr>[There is heard clanging of Armour, with a short Thunder as the burst of a Battaile]</vt:lpstr>
      <vt:lpstr>[Arcite prays to Mars]</vt:lpstr>
      <vt:lpstr>[Exeunt Arcite and his Knights]  [Enter Palamon and his Knights.]</vt:lpstr>
      <vt:lpstr>PowerPoint Presentation</vt:lpstr>
      <vt:lpstr>PowerPoint Presentation</vt:lpstr>
      <vt:lpstr>PowerPoint Presentation</vt:lpstr>
      <vt:lpstr>[Exeunt Palamon and his Knights]  [Still Musicke. Enter Emilia in white, her haire about her shoulders, wearing a wheaten wreath, before the altar of Diana.] </vt:lpstr>
      <vt:lpstr>PowerPoint Presentation</vt:lpstr>
      <vt:lpstr>PowerPoint Presentation</vt:lpstr>
      <vt:lpstr>PowerPoint Presentation</vt:lpstr>
      <vt:lpstr>    </vt:lpstr>
      <vt:lpstr>[Exeunt Theseus, Hippolita, Pirithous, &amp;c.]</vt:lpstr>
      <vt:lpstr>PowerPoint Presentation</vt:lpstr>
      <vt:lpstr>[Cornets and Trompets sound as to a charge.]</vt:lpstr>
      <vt:lpstr>[Cornets.  A great cry and noise within, crying 'a Palamon’.]   [Enter Servant.]</vt:lpstr>
      <vt:lpstr>[Shout, and Cornets: Crying, 'a Palamon.']</vt:lpstr>
      <vt:lpstr>[Another cry and showt within, and Cornets.]</vt:lpstr>
      <vt:lpstr>[Cornets.  Cry within: Arcite, Arcite.]</vt:lpstr>
      <vt:lpstr>[Cornets.  A great showt and cry, 'Arcite, victory!']</vt:lpstr>
      <vt:lpstr>    </vt:lpstr>
      <vt:lpstr>Scene 3.  (A Place of Execution ; a Block prepared.)  INTRADA </vt:lpstr>
      <vt:lpstr>[Enter Palamon and his Knights pinion’d: Jaylor, Executioner, and Guard.]</vt:lpstr>
      <vt:lpstr>[Lies on the Blocke.]   [A great noise within crying, 'run, save, hold!'.] </vt:lpstr>
      <vt:lpstr> [Enter Pirithous in haste.]</vt:lpstr>
      <vt:lpstr>      </vt:lpstr>
      <vt:lpstr>PowerPoint Presentation</vt:lpstr>
      <vt:lpstr>FINIS</vt:lpstr>
    </vt:vector>
  </TitlesOfParts>
  <Company>St Johns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Two Kinsmen from Thebes</dc:title>
  <dc:creator>Patrick Boyde</dc:creator>
  <cp:lastModifiedBy>Patrick Boyde</cp:lastModifiedBy>
  <cp:revision>18</cp:revision>
  <cp:lastPrinted>2009-04-22T19:24:48Z</cp:lastPrinted>
  <dcterms:created xsi:type="dcterms:W3CDTF">2012-11-18T13:14:20Z</dcterms:created>
  <dcterms:modified xsi:type="dcterms:W3CDTF">2023-03-30T12:26:19Z</dcterms:modified>
</cp:coreProperties>
</file>