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embedTrueTypeFonts="1" autoCompressPictures="0">
  <p:sldMasterIdLst>
    <p:sldMasterId id="2147483648" r:id="rId1"/>
  </p:sldMasterIdLst>
  <p:notesMasterIdLst>
    <p:notesMasterId r:id="rId127"/>
  </p:notesMasterIdLst>
  <p:sldIdLst>
    <p:sldId id="420" r:id="rId2"/>
    <p:sldId id="382" r:id="rId3"/>
    <p:sldId id="512" r:id="rId4"/>
    <p:sldId id="504" r:id="rId5"/>
    <p:sldId id="521" r:id="rId6"/>
    <p:sldId id="371" r:id="rId7"/>
    <p:sldId id="565" r:id="rId8"/>
    <p:sldId id="372" r:id="rId9"/>
    <p:sldId id="359" r:id="rId10"/>
    <p:sldId id="259" r:id="rId11"/>
    <p:sldId id="373" r:id="rId12"/>
    <p:sldId id="404" r:id="rId13"/>
    <p:sldId id="406" r:id="rId14"/>
    <p:sldId id="566" r:id="rId15"/>
    <p:sldId id="523" r:id="rId16"/>
    <p:sldId id="520" r:id="rId17"/>
    <p:sldId id="385" r:id="rId18"/>
    <p:sldId id="524" r:id="rId19"/>
    <p:sldId id="425" r:id="rId20"/>
    <p:sldId id="525" r:id="rId21"/>
    <p:sldId id="513" r:id="rId22"/>
    <p:sldId id="261" r:id="rId23"/>
    <p:sldId id="577" r:id="rId24"/>
    <p:sldId id="526" r:id="rId25"/>
    <p:sldId id="578" r:id="rId26"/>
    <p:sldId id="305" r:id="rId27"/>
    <p:sldId id="528" r:id="rId28"/>
    <p:sldId id="337" r:id="rId29"/>
    <p:sldId id="332" r:id="rId30"/>
    <p:sldId id="529" r:id="rId31"/>
    <p:sldId id="262" r:id="rId32"/>
    <p:sldId id="530" r:id="rId33"/>
    <p:sldId id="264" r:id="rId34"/>
    <p:sldId id="585" r:id="rId35"/>
    <p:sldId id="532" r:id="rId36"/>
    <p:sldId id="375" r:id="rId37"/>
    <p:sldId id="415" r:id="rId38"/>
    <p:sldId id="416" r:id="rId39"/>
    <p:sldId id="266" r:id="rId40"/>
    <p:sldId id="586" r:id="rId41"/>
    <p:sldId id="435" r:id="rId42"/>
    <p:sldId id="340" r:id="rId43"/>
    <p:sldId id="587" r:id="rId44"/>
    <p:sldId id="432" r:id="rId45"/>
    <p:sldId id="437" r:id="rId46"/>
    <p:sldId id="588" r:id="rId47"/>
    <p:sldId id="341" r:id="rId48"/>
    <p:sldId id="390" r:id="rId49"/>
    <p:sldId id="569" r:id="rId50"/>
    <p:sldId id="535" r:id="rId51"/>
    <p:sldId id="570" r:id="rId52"/>
    <p:sldId id="537" r:id="rId53"/>
    <p:sldId id="449" r:id="rId54"/>
    <p:sldId id="268" r:id="rId55"/>
    <p:sldId id="361" r:id="rId56"/>
    <p:sldId id="451" r:id="rId57"/>
    <p:sldId id="538" r:id="rId58"/>
    <p:sldId id="572" r:id="rId59"/>
    <p:sldId id="573" r:id="rId60"/>
    <p:sldId id="278" r:id="rId61"/>
    <p:sldId id="574" r:id="rId62"/>
    <p:sldId id="306" r:id="rId63"/>
    <p:sldId id="376" r:id="rId64"/>
    <p:sldId id="541" r:id="rId65"/>
    <p:sldId id="392" r:id="rId66"/>
    <p:sldId id="364" r:id="rId67"/>
    <p:sldId id="280" r:id="rId68"/>
    <p:sldId id="456" r:id="rId69"/>
    <p:sldId id="457" r:id="rId70"/>
    <p:sldId id="458" r:id="rId71"/>
    <p:sldId id="310" r:id="rId72"/>
    <p:sldId id="377" r:id="rId73"/>
    <p:sldId id="542" r:id="rId74"/>
    <p:sldId id="349" r:id="rId75"/>
    <p:sldId id="463" r:id="rId76"/>
    <p:sldId id="511" r:id="rId77"/>
    <p:sldId id="275" r:id="rId78"/>
    <p:sldId id="312" r:id="rId79"/>
    <p:sldId id="467" r:id="rId80"/>
    <p:sldId id="350" r:id="rId81"/>
    <p:sldId id="576" r:id="rId82"/>
    <p:sldId id="544" r:id="rId83"/>
    <p:sldId id="515" r:id="rId84"/>
    <p:sldId id="281" r:id="rId85"/>
    <p:sldId id="545" r:id="rId86"/>
    <p:sldId id="546" r:id="rId87"/>
    <p:sldId id="283" r:id="rId88"/>
    <p:sldId id="547" r:id="rId89"/>
    <p:sldId id="334" r:id="rId90"/>
    <p:sldId id="328" r:id="rId91"/>
    <p:sldId id="575" r:id="rId92"/>
    <p:sldId id="288" r:id="rId93"/>
    <p:sldId id="285" r:id="rId94"/>
    <p:sldId id="549" r:id="rId95"/>
    <p:sldId id="589" r:id="rId96"/>
    <p:sldId id="550" r:id="rId97"/>
    <p:sldId id="555" r:id="rId98"/>
    <p:sldId id="590" r:id="rId99"/>
    <p:sldId id="556" r:id="rId100"/>
    <p:sldId id="553" r:id="rId101"/>
    <p:sldId id="479" r:id="rId102"/>
    <p:sldId id="286" r:id="rId103"/>
    <p:sldId id="296" r:id="rId104"/>
    <p:sldId id="355" r:id="rId105"/>
    <p:sldId id="557" r:id="rId106"/>
    <p:sldId id="554" r:id="rId107"/>
    <p:sldId id="295" r:id="rId108"/>
    <p:sldId id="516" r:id="rId109"/>
    <p:sldId id="291" r:id="rId110"/>
    <p:sldId id="571" r:id="rId111"/>
    <p:sldId id="560" r:id="rId112"/>
    <p:sldId id="561" r:id="rId113"/>
    <p:sldId id="409" r:id="rId114"/>
    <p:sldId id="486" r:id="rId115"/>
    <p:sldId id="584" r:id="rId116"/>
    <p:sldId id="562" r:id="rId117"/>
    <p:sldId id="358" r:id="rId118"/>
    <p:sldId id="564" r:id="rId119"/>
    <p:sldId id="563" r:id="rId120"/>
    <p:sldId id="517" r:id="rId121"/>
    <p:sldId id="579" r:id="rId122"/>
    <p:sldId id="580" r:id="rId123"/>
    <p:sldId id="581" r:id="rId124"/>
    <p:sldId id="582" r:id="rId125"/>
    <p:sldId id="583" r:id="rId12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i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preferSingleView="1"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270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1026">
            <a:extLst>
              <a:ext uri="{FF2B5EF4-FFF2-40B4-BE49-F238E27FC236}">
                <a16:creationId xmlns:a16="http://schemas.microsoft.com/office/drawing/2014/main" id="{E87B1B2C-8B33-57FB-13E8-1BAA5453B3F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i="0"/>
            </a:lvl1pPr>
          </a:lstStyle>
          <a:p>
            <a:endParaRPr lang="en-US" altLang="en-US"/>
          </a:p>
        </p:txBody>
      </p:sp>
      <p:sp>
        <p:nvSpPr>
          <p:cNvPr id="184323" name="Rectangle 1027">
            <a:extLst>
              <a:ext uri="{FF2B5EF4-FFF2-40B4-BE49-F238E27FC236}">
                <a16:creationId xmlns:a16="http://schemas.microsoft.com/office/drawing/2014/main" id="{8B735E84-A8BD-A6F4-1059-D93942EEA08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i="0"/>
            </a:lvl1pPr>
          </a:lstStyle>
          <a:p>
            <a:endParaRPr lang="en-US" altLang="en-US"/>
          </a:p>
        </p:txBody>
      </p:sp>
      <p:sp>
        <p:nvSpPr>
          <p:cNvPr id="184324" name="Rectangle 1028">
            <a:extLst>
              <a:ext uri="{FF2B5EF4-FFF2-40B4-BE49-F238E27FC236}">
                <a16:creationId xmlns:a16="http://schemas.microsoft.com/office/drawing/2014/main" id="{C17605CE-3896-E4CC-84F9-92ED2714A6DF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84325" name="Rectangle 1029">
            <a:extLst>
              <a:ext uri="{FF2B5EF4-FFF2-40B4-BE49-F238E27FC236}">
                <a16:creationId xmlns:a16="http://schemas.microsoft.com/office/drawing/2014/main" id="{0EF4929A-D16A-7575-6C0A-CD3514861C2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84326" name="Rectangle 1030">
            <a:extLst>
              <a:ext uri="{FF2B5EF4-FFF2-40B4-BE49-F238E27FC236}">
                <a16:creationId xmlns:a16="http://schemas.microsoft.com/office/drawing/2014/main" id="{EA975CFD-4863-6052-F3B7-F961F4D2A4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/>
            </a:lvl1pPr>
          </a:lstStyle>
          <a:p>
            <a:endParaRPr lang="en-US" altLang="en-US"/>
          </a:p>
        </p:txBody>
      </p:sp>
      <p:sp>
        <p:nvSpPr>
          <p:cNvPr id="184327" name="Rectangle 1031">
            <a:extLst>
              <a:ext uri="{FF2B5EF4-FFF2-40B4-BE49-F238E27FC236}">
                <a16:creationId xmlns:a16="http://schemas.microsoft.com/office/drawing/2014/main" id="{373A4618-E8BE-638A-E14E-025DBEA92E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/>
            </a:lvl1pPr>
          </a:lstStyle>
          <a:p>
            <a:fld id="{60EEBA40-F7E3-9D41-9917-0039AD638A7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7FB11D3-1D7E-5CD2-9A62-6DA0A3B306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CF16F-603D-A04E-8F27-97172CF4E19F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85346" name="Rectangle 2">
            <a:extLst>
              <a:ext uri="{FF2B5EF4-FFF2-40B4-BE49-F238E27FC236}">
                <a16:creationId xmlns:a16="http://schemas.microsoft.com/office/drawing/2014/main" id="{7309F028-5898-341B-E1D3-48CDB592537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>
            <a:extLst>
              <a:ext uri="{FF2B5EF4-FFF2-40B4-BE49-F238E27FC236}">
                <a16:creationId xmlns:a16="http://schemas.microsoft.com/office/drawing/2014/main" id="{4114070D-2B61-DC22-3D82-D10F72B149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EFC3E07-26D9-EC99-6ABB-9C79CBD9DD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AAF99-C12B-924F-BEFE-33E91E1E5B6E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92514" name="Rectangle 2">
            <a:extLst>
              <a:ext uri="{FF2B5EF4-FFF2-40B4-BE49-F238E27FC236}">
                <a16:creationId xmlns:a16="http://schemas.microsoft.com/office/drawing/2014/main" id="{5D17BB3E-39ED-84DA-3383-0C606BD88B5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>
            <a:extLst>
              <a:ext uri="{FF2B5EF4-FFF2-40B4-BE49-F238E27FC236}">
                <a16:creationId xmlns:a16="http://schemas.microsoft.com/office/drawing/2014/main" id="{60E5DBB1-4818-8EDD-44E6-30A0811E06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AB1DDDB-169B-FD96-91A2-A0710971FF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F594E-3706-1446-A2A3-D55B87963ADF}" type="slidenum">
              <a:rPr lang="en-US" altLang="en-US"/>
              <a:pPr/>
              <a:t>100</a:t>
            </a:fld>
            <a:endParaRPr lang="en-US" altLang="en-US"/>
          </a:p>
        </p:txBody>
      </p:sp>
      <p:sp>
        <p:nvSpPr>
          <p:cNvPr id="616450" name="Rectangle 2">
            <a:extLst>
              <a:ext uri="{FF2B5EF4-FFF2-40B4-BE49-F238E27FC236}">
                <a16:creationId xmlns:a16="http://schemas.microsoft.com/office/drawing/2014/main" id="{66602184-5634-1BA4-6B74-150AC9357790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6451" name="Rectangle 3">
            <a:extLst>
              <a:ext uri="{FF2B5EF4-FFF2-40B4-BE49-F238E27FC236}">
                <a16:creationId xmlns:a16="http://schemas.microsoft.com/office/drawing/2014/main" id="{08E70587-8D8E-DB7B-0B06-F50BBE910DE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11D81A9-C094-9CB5-87F3-0AD0094B11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6085DF-95E2-B740-BF0F-F06FD043CB67}" type="slidenum">
              <a:rPr lang="en-US" altLang="en-US"/>
              <a:pPr/>
              <a:t>101</a:t>
            </a:fld>
            <a:endParaRPr lang="en-US" altLang="en-US"/>
          </a:p>
        </p:txBody>
      </p:sp>
      <p:sp>
        <p:nvSpPr>
          <p:cNvPr id="435202" name="Rectangle 2">
            <a:extLst>
              <a:ext uri="{FF2B5EF4-FFF2-40B4-BE49-F238E27FC236}">
                <a16:creationId xmlns:a16="http://schemas.microsoft.com/office/drawing/2014/main" id="{1B4E354B-60EB-D914-343E-CD47A0E5355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3" name="Rectangle 3">
            <a:extLst>
              <a:ext uri="{FF2B5EF4-FFF2-40B4-BE49-F238E27FC236}">
                <a16:creationId xmlns:a16="http://schemas.microsoft.com/office/drawing/2014/main" id="{82070596-9250-CDA3-3A0C-5586E7CAE7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26C36C1-C2F3-AE31-F3C9-6080706BE3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F428FA-7FBC-E345-ADB4-A692FF858720}" type="slidenum">
              <a:rPr lang="en-US" altLang="en-US"/>
              <a:pPr/>
              <a:t>102</a:t>
            </a:fld>
            <a:endParaRPr lang="en-US" altLang="en-US"/>
          </a:p>
        </p:txBody>
      </p:sp>
      <p:sp>
        <p:nvSpPr>
          <p:cNvPr id="284674" name="Rectangle 2">
            <a:extLst>
              <a:ext uri="{FF2B5EF4-FFF2-40B4-BE49-F238E27FC236}">
                <a16:creationId xmlns:a16="http://schemas.microsoft.com/office/drawing/2014/main" id="{ED62B8EB-6204-F082-B389-C5DFB96E001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>
            <a:extLst>
              <a:ext uri="{FF2B5EF4-FFF2-40B4-BE49-F238E27FC236}">
                <a16:creationId xmlns:a16="http://schemas.microsoft.com/office/drawing/2014/main" id="{6D66B34D-D036-6312-07FC-6381B3F7D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6AC0D23-3FDB-27FF-92B1-37E7222F66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404068-F8C8-EC4F-AFD9-4E31637AE96E}" type="slidenum">
              <a:rPr lang="en-US" altLang="en-US"/>
              <a:pPr/>
              <a:t>103</a:t>
            </a:fld>
            <a:endParaRPr lang="en-US" altLang="en-US"/>
          </a:p>
        </p:txBody>
      </p:sp>
      <p:sp>
        <p:nvSpPr>
          <p:cNvPr id="285698" name="Rectangle 2">
            <a:extLst>
              <a:ext uri="{FF2B5EF4-FFF2-40B4-BE49-F238E27FC236}">
                <a16:creationId xmlns:a16="http://schemas.microsoft.com/office/drawing/2014/main" id="{E930EB02-AD15-19B1-C0A7-C6EE9143366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>
            <a:extLst>
              <a:ext uri="{FF2B5EF4-FFF2-40B4-BE49-F238E27FC236}">
                <a16:creationId xmlns:a16="http://schemas.microsoft.com/office/drawing/2014/main" id="{0A23CA22-0DEF-0B01-C794-5DC98EEEE7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0957669-C2F4-D7DE-EFB3-F60914BCC9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D30F87-81CD-F54A-90B6-33622D8944B1}" type="slidenum">
              <a:rPr lang="en-US" altLang="en-US"/>
              <a:pPr/>
              <a:t>104</a:t>
            </a:fld>
            <a:endParaRPr lang="en-US" altLang="en-US"/>
          </a:p>
        </p:txBody>
      </p:sp>
      <p:sp>
        <p:nvSpPr>
          <p:cNvPr id="286722" name="Rectangle 2">
            <a:extLst>
              <a:ext uri="{FF2B5EF4-FFF2-40B4-BE49-F238E27FC236}">
                <a16:creationId xmlns:a16="http://schemas.microsoft.com/office/drawing/2014/main" id="{5AA68186-B45F-6D60-BEED-A9567D7EAD1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>
            <a:extLst>
              <a:ext uri="{FF2B5EF4-FFF2-40B4-BE49-F238E27FC236}">
                <a16:creationId xmlns:a16="http://schemas.microsoft.com/office/drawing/2014/main" id="{DA20881E-A8E7-430E-5882-77B40A7141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B2A5049-DB11-19AF-9099-27CF858C4A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483270-A0C2-DF43-A49F-8AEE94E48574}" type="slidenum">
              <a:rPr lang="en-US" altLang="en-US"/>
              <a:pPr/>
              <a:t>105</a:t>
            </a:fld>
            <a:endParaRPr lang="en-US" altLang="en-US"/>
          </a:p>
        </p:txBody>
      </p:sp>
      <p:sp>
        <p:nvSpPr>
          <p:cNvPr id="624642" name="Rectangle 2">
            <a:extLst>
              <a:ext uri="{FF2B5EF4-FFF2-40B4-BE49-F238E27FC236}">
                <a16:creationId xmlns:a16="http://schemas.microsoft.com/office/drawing/2014/main" id="{F830DFCE-E9F5-FFEE-A9E0-E1A3BA16A33F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43" name="Rectangle 3">
            <a:extLst>
              <a:ext uri="{FF2B5EF4-FFF2-40B4-BE49-F238E27FC236}">
                <a16:creationId xmlns:a16="http://schemas.microsoft.com/office/drawing/2014/main" id="{710B53B0-5EF7-90D2-3DC6-181ADD3B097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F70A6A3-5277-9F26-B658-7650182144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394F22-69CA-5B4B-8F0E-F5A1455DB8D3}" type="slidenum">
              <a:rPr lang="en-US" altLang="en-US"/>
              <a:pPr/>
              <a:t>106</a:t>
            </a:fld>
            <a:endParaRPr lang="en-US" altLang="en-US"/>
          </a:p>
        </p:txBody>
      </p:sp>
      <p:sp>
        <p:nvSpPr>
          <p:cNvPr id="618498" name="Rectangle 2">
            <a:extLst>
              <a:ext uri="{FF2B5EF4-FFF2-40B4-BE49-F238E27FC236}">
                <a16:creationId xmlns:a16="http://schemas.microsoft.com/office/drawing/2014/main" id="{73311414-01CD-2014-9B4C-2B3D469CCC5A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8499" name="Rectangle 3">
            <a:extLst>
              <a:ext uri="{FF2B5EF4-FFF2-40B4-BE49-F238E27FC236}">
                <a16:creationId xmlns:a16="http://schemas.microsoft.com/office/drawing/2014/main" id="{046E6060-3940-5153-FAD8-A62C9E4261F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7E452BF-207E-F446-33EA-52EDBB9C0B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E44C6C-4647-E343-BD71-2AD911E7EA6B}" type="slidenum">
              <a:rPr lang="en-US" altLang="en-US"/>
              <a:pPr/>
              <a:t>107</a:t>
            </a:fld>
            <a:endParaRPr lang="en-US" altLang="en-US"/>
          </a:p>
        </p:txBody>
      </p:sp>
      <p:sp>
        <p:nvSpPr>
          <p:cNvPr id="290818" name="Rectangle 2">
            <a:extLst>
              <a:ext uri="{FF2B5EF4-FFF2-40B4-BE49-F238E27FC236}">
                <a16:creationId xmlns:a16="http://schemas.microsoft.com/office/drawing/2014/main" id="{7F7E8A78-93B6-E4C2-C048-8ED632AA130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>
            <a:extLst>
              <a:ext uri="{FF2B5EF4-FFF2-40B4-BE49-F238E27FC236}">
                <a16:creationId xmlns:a16="http://schemas.microsoft.com/office/drawing/2014/main" id="{49F6F868-EF15-2B08-5D57-732C66ADCF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44C705D-125A-EAE8-0D32-6786992626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F9DE9A-80E0-8144-96B6-B904065FC602}" type="slidenum">
              <a:rPr lang="en-US" altLang="en-US"/>
              <a:pPr/>
              <a:t>108</a:t>
            </a:fld>
            <a:endParaRPr lang="en-US" altLang="en-US"/>
          </a:p>
        </p:txBody>
      </p:sp>
      <p:sp>
        <p:nvSpPr>
          <p:cNvPr id="540674" name="Rectangle 2">
            <a:extLst>
              <a:ext uri="{FF2B5EF4-FFF2-40B4-BE49-F238E27FC236}">
                <a16:creationId xmlns:a16="http://schemas.microsoft.com/office/drawing/2014/main" id="{7FAF1A9A-BBF9-D237-A492-3B3740B77136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63F77CDF-BE8B-DA23-3288-F09D3DB2089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324A0F1-5E04-F275-4B0C-F3E615DA9D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C0D446-EB23-A442-800A-12BCD2205E51}" type="slidenum">
              <a:rPr lang="en-US" altLang="en-US"/>
              <a:pPr/>
              <a:t>109</a:t>
            </a:fld>
            <a:endParaRPr lang="en-US" altLang="en-US"/>
          </a:p>
        </p:txBody>
      </p:sp>
      <p:sp>
        <p:nvSpPr>
          <p:cNvPr id="291842" name="Rectangle 2">
            <a:extLst>
              <a:ext uri="{FF2B5EF4-FFF2-40B4-BE49-F238E27FC236}">
                <a16:creationId xmlns:a16="http://schemas.microsoft.com/office/drawing/2014/main" id="{44466F9D-D316-4563-EA8A-A8D69923677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>
            <a:extLst>
              <a:ext uri="{FF2B5EF4-FFF2-40B4-BE49-F238E27FC236}">
                <a16:creationId xmlns:a16="http://schemas.microsoft.com/office/drawing/2014/main" id="{FA71990A-0864-F608-95F7-EFAAAD11B2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139D736-C0D1-FED9-D5B1-B1FD3892AF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934C89-320E-5646-9C9C-5BE6BD7387A9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93538" name="Rectangle 2">
            <a:extLst>
              <a:ext uri="{FF2B5EF4-FFF2-40B4-BE49-F238E27FC236}">
                <a16:creationId xmlns:a16="http://schemas.microsoft.com/office/drawing/2014/main" id="{46F27570-EB47-ACC4-641D-56021DE95B7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>
            <a:extLst>
              <a:ext uri="{FF2B5EF4-FFF2-40B4-BE49-F238E27FC236}">
                <a16:creationId xmlns:a16="http://schemas.microsoft.com/office/drawing/2014/main" id="{1460A5B3-0C9A-E8D6-3E56-7E92A59410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2C38428-5F67-53B0-9430-7490177D39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76A19E-B78E-A344-AA50-00B18D78AB19}" type="slidenum">
              <a:rPr lang="en-US" altLang="en-US"/>
              <a:pPr/>
              <a:t>110</a:t>
            </a:fld>
            <a:endParaRPr lang="en-US" altLang="en-US"/>
          </a:p>
        </p:txBody>
      </p:sp>
      <p:sp>
        <p:nvSpPr>
          <p:cNvPr id="659458" name="Rectangle 2">
            <a:extLst>
              <a:ext uri="{FF2B5EF4-FFF2-40B4-BE49-F238E27FC236}">
                <a16:creationId xmlns:a16="http://schemas.microsoft.com/office/drawing/2014/main" id="{1AFBBC14-DFA5-0462-52DA-AA179EE70787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9459" name="Rectangle 3">
            <a:extLst>
              <a:ext uri="{FF2B5EF4-FFF2-40B4-BE49-F238E27FC236}">
                <a16:creationId xmlns:a16="http://schemas.microsoft.com/office/drawing/2014/main" id="{3BC32A3A-EBFA-170C-A522-37D0FEC2E7E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7B8DF8F-6AC6-79CD-2B66-BBF40F743A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804633-4874-D54E-B1E1-A2D9CD304E87}" type="slidenum">
              <a:rPr lang="en-US" altLang="en-US"/>
              <a:pPr/>
              <a:t>111</a:t>
            </a:fld>
            <a:endParaRPr lang="en-US" altLang="en-US"/>
          </a:p>
        </p:txBody>
      </p:sp>
      <p:sp>
        <p:nvSpPr>
          <p:cNvPr id="629762" name="Rectangle 2">
            <a:extLst>
              <a:ext uri="{FF2B5EF4-FFF2-40B4-BE49-F238E27FC236}">
                <a16:creationId xmlns:a16="http://schemas.microsoft.com/office/drawing/2014/main" id="{A32F11E1-A466-B196-6787-CEB24E905D61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9763" name="Rectangle 3">
            <a:extLst>
              <a:ext uri="{FF2B5EF4-FFF2-40B4-BE49-F238E27FC236}">
                <a16:creationId xmlns:a16="http://schemas.microsoft.com/office/drawing/2014/main" id="{5C8BB482-ECFA-2B29-531B-8BAA46CE995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086B729-433B-CD47-9655-9F11E6741D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C2AB15-D7C8-7842-B52C-1EBAD54A184A}" type="slidenum">
              <a:rPr lang="en-US" altLang="en-US"/>
              <a:pPr/>
              <a:t>112</a:t>
            </a:fld>
            <a:endParaRPr lang="en-US" altLang="en-US"/>
          </a:p>
        </p:txBody>
      </p:sp>
      <p:sp>
        <p:nvSpPr>
          <p:cNvPr id="634882" name="Rectangle 2">
            <a:extLst>
              <a:ext uri="{FF2B5EF4-FFF2-40B4-BE49-F238E27FC236}">
                <a16:creationId xmlns:a16="http://schemas.microsoft.com/office/drawing/2014/main" id="{85FADF2B-DC26-638A-903B-B06A9F8D673C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883" name="Rectangle 3">
            <a:extLst>
              <a:ext uri="{FF2B5EF4-FFF2-40B4-BE49-F238E27FC236}">
                <a16:creationId xmlns:a16="http://schemas.microsoft.com/office/drawing/2014/main" id="{A9F5744B-764B-BEEB-738C-B1C1AC4568B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0FC62C2-D0F2-3330-4BD5-923284876E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BFF69A-BCC9-7A45-A794-06F4911EBB7D}" type="slidenum">
              <a:rPr lang="en-US" altLang="en-US"/>
              <a:pPr/>
              <a:t>113</a:t>
            </a:fld>
            <a:endParaRPr lang="en-US" altLang="en-US"/>
          </a:p>
        </p:txBody>
      </p:sp>
      <p:sp>
        <p:nvSpPr>
          <p:cNvPr id="296962" name="Rectangle 2">
            <a:extLst>
              <a:ext uri="{FF2B5EF4-FFF2-40B4-BE49-F238E27FC236}">
                <a16:creationId xmlns:a16="http://schemas.microsoft.com/office/drawing/2014/main" id="{F7BB0D22-6537-78E1-5EA9-E518A77D4BD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>
            <a:extLst>
              <a:ext uri="{FF2B5EF4-FFF2-40B4-BE49-F238E27FC236}">
                <a16:creationId xmlns:a16="http://schemas.microsoft.com/office/drawing/2014/main" id="{CBC0D26D-BBB2-3103-735F-D539A015CA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43CBC14-6E24-F21C-AF2F-CF4C3EC70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C7427-6AA5-7F40-B251-2553A9F11F5D}" type="slidenum">
              <a:rPr lang="en-US" altLang="en-US"/>
              <a:pPr/>
              <a:t>114</a:t>
            </a:fld>
            <a:endParaRPr lang="en-US" altLang="en-US"/>
          </a:p>
        </p:txBody>
      </p:sp>
      <p:sp>
        <p:nvSpPr>
          <p:cNvPr id="436226" name="Rectangle 2">
            <a:extLst>
              <a:ext uri="{FF2B5EF4-FFF2-40B4-BE49-F238E27FC236}">
                <a16:creationId xmlns:a16="http://schemas.microsoft.com/office/drawing/2014/main" id="{12B76BE9-646E-B9C4-E06D-80A352D9194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>
            <a:extLst>
              <a:ext uri="{FF2B5EF4-FFF2-40B4-BE49-F238E27FC236}">
                <a16:creationId xmlns:a16="http://schemas.microsoft.com/office/drawing/2014/main" id="{EF82824C-E46E-4DD2-7794-54AD091562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D4063C3-D7BB-21EC-544C-2B387E9A21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C4F847-E17D-E143-8A27-124027F12394}" type="slidenum">
              <a:rPr lang="en-US" altLang="en-US"/>
              <a:pPr/>
              <a:t>115</a:t>
            </a:fld>
            <a:endParaRPr lang="en-US" altLang="en-US"/>
          </a:p>
        </p:txBody>
      </p:sp>
      <p:sp>
        <p:nvSpPr>
          <p:cNvPr id="686082" name="Rectangle 2">
            <a:extLst>
              <a:ext uri="{FF2B5EF4-FFF2-40B4-BE49-F238E27FC236}">
                <a16:creationId xmlns:a16="http://schemas.microsoft.com/office/drawing/2014/main" id="{D68A9134-99A8-3836-6472-975C1CE22E8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083" name="Rectangle 3">
            <a:extLst>
              <a:ext uri="{FF2B5EF4-FFF2-40B4-BE49-F238E27FC236}">
                <a16:creationId xmlns:a16="http://schemas.microsoft.com/office/drawing/2014/main" id="{AD30195C-7721-B908-5EB2-72BD862B0A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D07432E-170C-6AB4-5A19-817331962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14603B-3E66-8D45-A958-E424239D8053}" type="slidenum">
              <a:rPr lang="en-US" altLang="en-US"/>
              <a:pPr/>
              <a:t>116</a:t>
            </a:fld>
            <a:endParaRPr lang="en-US" altLang="en-US"/>
          </a:p>
        </p:txBody>
      </p:sp>
      <p:sp>
        <p:nvSpPr>
          <p:cNvPr id="636930" name="Rectangle 2">
            <a:extLst>
              <a:ext uri="{FF2B5EF4-FFF2-40B4-BE49-F238E27FC236}">
                <a16:creationId xmlns:a16="http://schemas.microsoft.com/office/drawing/2014/main" id="{FA2A94F6-9578-8794-F3FE-F5622195A6F4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6931" name="Rectangle 3">
            <a:extLst>
              <a:ext uri="{FF2B5EF4-FFF2-40B4-BE49-F238E27FC236}">
                <a16:creationId xmlns:a16="http://schemas.microsoft.com/office/drawing/2014/main" id="{B8261DF9-E38C-6E7B-C41B-87A6EED4CB8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FBDD4CB-E8E3-C13F-1C2B-C0075A8A03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9540D9-BA12-4E41-AA1A-DB436F1A6871}" type="slidenum">
              <a:rPr lang="en-US" altLang="en-US"/>
              <a:pPr/>
              <a:t>117</a:t>
            </a:fld>
            <a:endParaRPr lang="en-US" altLang="en-US"/>
          </a:p>
        </p:txBody>
      </p:sp>
      <p:sp>
        <p:nvSpPr>
          <p:cNvPr id="299010" name="Rectangle 2">
            <a:extLst>
              <a:ext uri="{FF2B5EF4-FFF2-40B4-BE49-F238E27FC236}">
                <a16:creationId xmlns:a16="http://schemas.microsoft.com/office/drawing/2014/main" id="{B96959D5-EE9A-24BC-0D42-5FDA3377555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>
            <a:extLst>
              <a:ext uri="{FF2B5EF4-FFF2-40B4-BE49-F238E27FC236}">
                <a16:creationId xmlns:a16="http://schemas.microsoft.com/office/drawing/2014/main" id="{63A66738-963A-2EE4-475A-A6A4BB07D0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21A15AD-F44C-A6C8-4F88-4B81DF3416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636E29-5C12-E04A-95A1-882294E83273}" type="slidenum">
              <a:rPr lang="en-US" altLang="en-US"/>
              <a:pPr/>
              <a:t>118</a:t>
            </a:fld>
            <a:endParaRPr lang="en-US" altLang="en-US"/>
          </a:p>
        </p:txBody>
      </p:sp>
      <p:sp>
        <p:nvSpPr>
          <p:cNvPr id="643074" name="Rectangle 2">
            <a:extLst>
              <a:ext uri="{FF2B5EF4-FFF2-40B4-BE49-F238E27FC236}">
                <a16:creationId xmlns:a16="http://schemas.microsoft.com/office/drawing/2014/main" id="{7383AE3B-4DC4-4715-1BE7-EDEF235A94DE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3075" name="Rectangle 3">
            <a:extLst>
              <a:ext uri="{FF2B5EF4-FFF2-40B4-BE49-F238E27FC236}">
                <a16:creationId xmlns:a16="http://schemas.microsoft.com/office/drawing/2014/main" id="{1A848BBA-72CB-C085-AFCE-89B8CA87639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E20DEA5-9DB5-E49C-89FA-0055503B67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FECE03-BB45-0043-AE8B-45C59958A4BD}" type="slidenum">
              <a:rPr lang="en-US" altLang="en-US"/>
              <a:pPr/>
              <a:t>119</a:t>
            </a:fld>
            <a:endParaRPr lang="en-US" altLang="en-US"/>
          </a:p>
        </p:txBody>
      </p:sp>
      <p:sp>
        <p:nvSpPr>
          <p:cNvPr id="641026" name="Rectangle 2">
            <a:extLst>
              <a:ext uri="{FF2B5EF4-FFF2-40B4-BE49-F238E27FC236}">
                <a16:creationId xmlns:a16="http://schemas.microsoft.com/office/drawing/2014/main" id="{3F2742BE-8839-F8E5-0468-523A4E62DA0C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1027" name="Rectangle 3">
            <a:extLst>
              <a:ext uri="{FF2B5EF4-FFF2-40B4-BE49-F238E27FC236}">
                <a16:creationId xmlns:a16="http://schemas.microsoft.com/office/drawing/2014/main" id="{2B13A424-DA1E-5FA1-6460-BA2C4F5E064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30EF015-631D-CE68-B7A9-86036A2022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6FEA68-11A2-C040-82E2-DEC1C317C522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94562" name="Rectangle 2">
            <a:extLst>
              <a:ext uri="{FF2B5EF4-FFF2-40B4-BE49-F238E27FC236}">
                <a16:creationId xmlns:a16="http://schemas.microsoft.com/office/drawing/2014/main" id="{CF09E075-CAEA-0576-F8EE-C53174E1112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>
            <a:extLst>
              <a:ext uri="{FF2B5EF4-FFF2-40B4-BE49-F238E27FC236}">
                <a16:creationId xmlns:a16="http://schemas.microsoft.com/office/drawing/2014/main" id="{837024A8-FD22-9104-6663-73A10173F4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02DDD3E-CE60-7704-9AA6-BA7C6A9FFA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C160A-41E3-274F-9BB4-CA6458B904CA}" type="slidenum">
              <a:rPr lang="en-US" altLang="en-US"/>
              <a:pPr/>
              <a:t>120</a:t>
            </a:fld>
            <a:endParaRPr lang="en-US" altLang="en-US"/>
          </a:p>
        </p:txBody>
      </p:sp>
      <p:sp>
        <p:nvSpPr>
          <p:cNvPr id="542722" name="Rectangle 2">
            <a:extLst>
              <a:ext uri="{FF2B5EF4-FFF2-40B4-BE49-F238E27FC236}">
                <a16:creationId xmlns:a16="http://schemas.microsoft.com/office/drawing/2014/main" id="{39E9598D-D05A-9FA9-E948-6EAE2372FEFD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23" name="Rectangle 3">
            <a:extLst>
              <a:ext uri="{FF2B5EF4-FFF2-40B4-BE49-F238E27FC236}">
                <a16:creationId xmlns:a16="http://schemas.microsoft.com/office/drawing/2014/main" id="{CFB2785F-19F2-5DDB-1E27-27EDFB7D5F3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1C44C8B-6641-0AD1-747B-AB1386FFE9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07C76C-FF54-B04D-BFEB-C835BC3F5EEE}" type="slidenum">
              <a:rPr lang="en-US" altLang="en-US"/>
              <a:pPr/>
              <a:t>121</a:t>
            </a:fld>
            <a:endParaRPr lang="en-US" altLang="en-US"/>
          </a:p>
        </p:txBody>
      </p:sp>
      <p:sp>
        <p:nvSpPr>
          <p:cNvPr id="679938" name="Rectangle 2">
            <a:extLst>
              <a:ext uri="{FF2B5EF4-FFF2-40B4-BE49-F238E27FC236}">
                <a16:creationId xmlns:a16="http://schemas.microsoft.com/office/drawing/2014/main" id="{8C4FF105-1053-5995-9D22-1CEF9EDA0E6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9939" name="Rectangle 3">
            <a:extLst>
              <a:ext uri="{FF2B5EF4-FFF2-40B4-BE49-F238E27FC236}">
                <a16:creationId xmlns:a16="http://schemas.microsoft.com/office/drawing/2014/main" id="{A66E8F7C-6A71-37C3-16AC-CDCFEDCCD5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43A8A3F-29A4-B0D7-84F4-D36535641D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692013-F2E4-AA4E-9A71-1115E03304CA}" type="slidenum">
              <a:rPr lang="en-US" altLang="en-US"/>
              <a:pPr/>
              <a:t>122</a:t>
            </a:fld>
            <a:endParaRPr lang="en-US" altLang="en-US"/>
          </a:p>
        </p:txBody>
      </p:sp>
      <p:sp>
        <p:nvSpPr>
          <p:cNvPr id="680962" name="Rectangle 2">
            <a:extLst>
              <a:ext uri="{FF2B5EF4-FFF2-40B4-BE49-F238E27FC236}">
                <a16:creationId xmlns:a16="http://schemas.microsoft.com/office/drawing/2014/main" id="{D11DF5F5-CC10-7FFD-81A9-C6A4E2EB840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0963" name="Rectangle 3">
            <a:extLst>
              <a:ext uri="{FF2B5EF4-FFF2-40B4-BE49-F238E27FC236}">
                <a16:creationId xmlns:a16="http://schemas.microsoft.com/office/drawing/2014/main" id="{043AB624-A883-BDCE-D014-2C902D23E1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350B6D2-323D-8797-F682-4AB77A6D05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A90A44-F490-DC42-89C1-1225C62A744D}" type="slidenum">
              <a:rPr lang="en-US" altLang="en-US"/>
              <a:pPr/>
              <a:t>123</a:t>
            </a:fld>
            <a:endParaRPr lang="en-US" altLang="en-US"/>
          </a:p>
        </p:txBody>
      </p:sp>
      <p:sp>
        <p:nvSpPr>
          <p:cNvPr id="681986" name="Rectangle 2">
            <a:extLst>
              <a:ext uri="{FF2B5EF4-FFF2-40B4-BE49-F238E27FC236}">
                <a16:creationId xmlns:a16="http://schemas.microsoft.com/office/drawing/2014/main" id="{0A2F936E-2CD3-8024-52CA-1EE8ACC9C99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1987" name="Rectangle 3">
            <a:extLst>
              <a:ext uri="{FF2B5EF4-FFF2-40B4-BE49-F238E27FC236}">
                <a16:creationId xmlns:a16="http://schemas.microsoft.com/office/drawing/2014/main" id="{52AE91E7-6465-3EAB-BD71-CAC7BD2B35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B010073-4892-5602-2C57-9095B678E9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FE305-EB2F-C541-A4BF-FB4B19CE40D4}" type="slidenum">
              <a:rPr lang="en-US" altLang="en-US"/>
              <a:pPr/>
              <a:t>124</a:t>
            </a:fld>
            <a:endParaRPr lang="en-US" altLang="en-US"/>
          </a:p>
        </p:txBody>
      </p:sp>
      <p:sp>
        <p:nvSpPr>
          <p:cNvPr id="683010" name="Rectangle 2">
            <a:extLst>
              <a:ext uri="{FF2B5EF4-FFF2-40B4-BE49-F238E27FC236}">
                <a16:creationId xmlns:a16="http://schemas.microsoft.com/office/drawing/2014/main" id="{052711E9-18A2-0544-E247-5109370FDE4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3011" name="Rectangle 3">
            <a:extLst>
              <a:ext uri="{FF2B5EF4-FFF2-40B4-BE49-F238E27FC236}">
                <a16:creationId xmlns:a16="http://schemas.microsoft.com/office/drawing/2014/main" id="{92A6F389-2EAA-F37F-06AB-3D565C69DE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9A270F2-2356-D819-7DC6-320CDE3CA2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77924F-CEE7-8D45-A6C2-1AD17083900F}" type="slidenum">
              <a:rPr lang="en-US" altLang="en-US"/>
              <a:pPr/>
              <a:t>125</a:t>
            </a:fld>
            <a:endParaRPr lang="en-US" altLang="en-US"/>
          </a:p>
        </p:txBody>
      </p:sp>
      <p:sp>
        <p:nvSpPr>
          <p:cNvPr id="684034" name="Rectangle 2">
            <a:extLst>
              <a:ext uri="{FF2B5EF4-FFF2-40B4-BE49-F238E27FC236}">
                <a16:creationId xmlns:a16="http://schemas.microsoft.com/office/drawing/2014/main" id="{522C23C6-E97F-C8EC-103D-91AD5B8D936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4035" name="Rectangle 3">
            <a:extLst>
              <a:ext uri="{FF2B5EF4-FFF2-40B4-BE49-F238E27FC236}">
                <a16:creationId xmlns:a16="http://schemas.microsoft.com/office/drawing/2014/main" id="{5FD4DCCD-F837-8BB9-C67F-0F20C52AE1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4DD0D9F-8077-B9C6-6C2D-AE6A5309BA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2C0B78-A61E-7949-9791-F6D62B4C371E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95586" name="Rectangle 2">
            <a:extLst>
              <a:ext uri="{FF2B5EF4-FFF2-40B4-BE49-F238E27FC236}">
                <a16:creationId xmlns:a16="http://schemas.microsoft.com/office/drawing/2014/main" id="{772BA707-826C-7893-A52D-931B5C3E8C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>
            <a:extLst>
              <a:ext uri="{FF2B5EF4-FFF2-40B4-BE49-F238E27FC236}">
                <a16:creationId xmlns:a16="http://schemas.microsoft.com/office/drawing/2014/main" id="{91A69ADE-AD33-218F-D104-2823C6E9A8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2472E3A-8126-9001-4CD1-D12A8DF641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B693C3-2FDC-9E4B-BDD1-CC531BDEA244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649218" name="Rectangle 2">
            <a:extLst>
              <a:ext uri="{FF2B5EF4-FFF2-40B4-BE49-F238E27FC236}">
                <a16:creationId xmlns:a16="http://schemas.microsoft.com/office/drawing/2014/main" id="{31BACD8D-219B-CBF6-479A-5A5699600425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9219" name="Rectangle 3">
            <a:extLst>
              <a:ext uri="{FF2B5EF4-FFF2-40B4-BE49-F238E27FC236}">
                <a16:creationId xmlns:a16="http://schemas.microsoft.com/office/drawing/2014/main" id="{65C78D43-A6AA-3A49-88FB-BDB04031D10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C5ACC3B-2788-5EE1-75B0-D690EF9B93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BBD7E0-C32F-974B-83A8-8C7723035BE6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555010" name="Rectangle 2">
            <a:extLst>
              <a:ext uri="{FF2B5EF4-FFF2-40B4-BE49-F238E27FC236}">
                <a16:creationId xmlns:a16="http://schemas.microsoft.com/office/drawing/2014/main" id="{C906A0AF-C46F-01B3-2766-5256D0A12C4B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5011" name="Rectangle 3">
            <a:extLst>
              <a:ext uri="{FF2B5EF4-FFF2-40B4-BE49-F238E27FC236}">
                <a16:creationId xmlns:a16="http://schemas.microsoft.com/office/drawing/2014/main" id="{CB6B8931-D3FB-F58D-A5AF-F30E7E0F9BD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5BAF8FC-8AF0-C182-3410-BDCBE9072B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06E10-9C39-0F4E-8E7C-44253D09CC01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548866" name="Rectangle 2">
            <a:extLst>
              <a:ext uri="{FF2B5EF4-FFF2-40B4-BE49-F238E27FC236}">
                <a16:creationId xmlns:a16="http://schemas.microsoft.com/office/drawing/2014/main" id="{50E3C541-B5A9-201E-2BD0-D2A5829B8E08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8867" name="Rectangle 3">
            <a:extLst>
              <a:ext uri="{FF2B5EF4-FFF2-40B4-BE49-F238E27FC236}">
                <a16:creationId xmlns:a16="http://schemas.microsoft.com/office/drawing/2014/main" id="{7D4238BB-9D5B-C3AC-7C58-A53838C78B4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F74850A-E646-8B89-C815-95BF854635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6B60EF-1AE9-CE42-8897-5F9171BA490D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8F555BB5-9818-37D8-230F-4A529D5B78E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FFCCC82A-AC48-FB35-3FC7-12DAFFE9BF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D0F7130-4D34-5196-C5FA-2F551F2A10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3FF8E4-8F78-C140-A973-396CA32E4D72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557058" name="Rectangle 2">
            <a:extLst>
              <a:ext uri="{FF2B5EF4-FFF2-40B4-BE49-F238E27FC236}">
                <a16:creationId xmlns:a16="http://schemas.microsoft.com/office/drawing/2014/main" id="{22A231D3-53F3-7BEB-365F-F734EA8F752E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7059" name="Rectangle 3">
            <a:extLst>
              <a:ext uri="{FF2B5EF4-FFF2-40B4-BE49-F238E27FC236}">
                <a16:creationId xmlns:a16="http://schemas.microsoft.com/office/drawing/2014/main" id="{10D34D11-1CF0-67C0-2A83-6B071FD027B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3104721-EF66-7039-0990-C4C0FE9398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3B302A-E0A8-2D4E-9F30-15C57EAF2346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314370" name="Rectangle 2">
            <a:extLst>
              <a:ext uri="{FF2B5EF4-FFF2-40B4-BE49-F238E27FC236}">
                <a16:creationId xmlns:a16="http://schemas.microsoft.com/office/drawing/2014/main" id="{D3832007-6825-BCF8-2161-D72E178D72A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>
            <a:extLst>
              <a:ext uri="{FF2B5EF4-FFF2-40B4-BE49-F238E27FC236}">
                <a16:creationId xmlns:a16="http://schemas.microsoft.com/office/drawing/2014/main" id="{1FC85833-F3CF-98CC-12F8-F797F81C82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64E54FC-35D4-2F08-9C1D-35AC53638B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4F870C-1811-444A-B672-D8561A319D93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86370" name="Rectangle 2">
            <a:extLst>
              <a:ext uri="{FF2B5EF4-FFF2-40B4-BE49-F238E27FC236}">
                <a16:creationId xmlns:a16="http://schemas.microsoft.com/office/drawing/2014/main" id="{63265575-5488-C95D-B8C5-2C6675431DA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>
            <a:extLst>
              <a:ext uri="{FF2B5EF4-FFF2-40B4-BE49-F238E27FC236}">
                <a16:creationId xmlns:a16="http://schemas.microsoft.com/office/drawing/2014/main" id="{CB0D712A-0D21-7240-734F-4C02023A13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65E700C-57A3-8B2A-E844-77DABC7CBF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BABFB-571F-B246-B26E-2DB36CD76CDF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559106" name="Rectangle 2">
            <a:extLst>
              <a:ext uri="{FF2B5EF4-FFF2-40B4-BE49-F238E27FC236}">
                <a16:creationId xmlns:a16="http://schemas.microsoft.com/office/drawing/2014/main" id="{304198EB-0BD6-E0F8-4429-7E54CEEB02E1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9107" name="Rectangle 3">
            <a:extLst>
              <a:ext uri="{FF2B5EF4-FFF2-40B4-BE49-F238E27FC236}">
                <a16:creationId xmlns:a16="http://schemas.microsoft.com/office/drawing/2014/main" id="{4B39FC70-0D33-CB45-71D1-037CEF97B29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19580C7-780F-AA8C-4F80-C5E475AF1A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E70C8A-1A82-7340-B683-E3326C481532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534530" name="Rectangle 2">
            <a:extLst>
              <a:ext uri="{FF2B5EF4-FFF2-40B4-BE49-F238E27FC236}">
                <a16:creationId xmlns:a16="http://schemas.microsoft.com/office/drawing/2014/main" id="{CD83D1BF-A6D2-1A83-6056-7DD2334F2272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7C2AD8FF-C67B-C29D-7B1E-BDF70B30D6D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60615F7-8A4A-3FBF-EDBA-C7D1FA47AA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A2083F-5965-EC41-BA7B-F0392773DBF6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D3D04813-F138-95CF-A428-B71E3D4844C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>
            <a:extLst>
              <a:ext uri="{FF2B5EF4-FFF2-40B4-BE49-F238E27FC236}">
                <a16:creationId xmlns:a16="http://schemas.microsoft.com/office/drawing/2014/main" id="{5A798A0E-A807-47F7-973E-D031F012C7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F35BA6E-F7CD-7B76-580C-9BB33F573B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6EC8E9-3175-694F-86EC-C9989A566BAF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671746" name="Rectangle 2">
            <a:extLst>
              <a:ext uri="{FF2B5EF4-FFF2-40B4-BE49-F238E27FC236}">
                <a16:creationId xmlns:a16="http://schemas.microsoft.com/office/drawing/2014/main" id="{5C6C2CAB-B540-76EA-2751-DEFEED606D48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1747" name="Rectangle 3">
            <a:extLst>
              <a:ext uri="{FF2B5EF4-FFF2-40B4-BE49-F238E27FC236}">
                <a16:creationId xmlns:a16="http://schemas.microsoft.com/office/drawing/2014/main" id="{1D9CCD3E-201C-F452-31A0-F1FE9F93066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2E7ED66-6D4F-D67D-6D95-A3A8E6F645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F58C8D-5F9A-2145-8C96-6ABFF3A21EC2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561154" name="Rectangle 2">
            <a:extLst>
              <a:ext uri="{FF2B5EF4-FFF2-40B4-BE49-F238E27FC236}">
                <a16:creationId xmlns:a16="http://schemas.microsoft.com/office/drawing/2014/main" id="{6ED43ADF-80B4-CA84-98B2-455FC18E1EA4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1155" name="Rectangle 3">
            <a:extLst>
              <a:ext uri="{FF2B5EF4-FFF2-40B4-BE49-F238E27FC236}">
                <a16:creationId xmlns:a16="http://schemas.microsoft.com/office/drawing/2014/main" id="{03FEF7C8-85B9-CA8E-B15F-0CEE36020BE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52DB64E-4381-6EF7-CEAB-C5CDF137E3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55A5CE-7142-7342-96C4-F4BF52708E1A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673794" name="Rectangle 2">
            <a:extLst>
              <a:ext uri="{FF2B5EF4-FFF2-40B4-BE49-F238E27FC236}">
                <a16:creationId xmlns:a16="http://schemas.microsoft.com/office/drawing/2014/main" id="{D481D599-3208-62F8-964F-AD2858B634EE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3795" name="Rectangle 3">
            <a:extLst>
              <a:ext uri="{FF2B5EF4-FFF2-40B4-BE49-F238E27FC236}">
                <a16:creationId xmlns:a16="http://schemas.microsoft.com/office/drawing/2014/main" id="{17452C10-CA45-32C8-C12B-C4D11D91DFE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9F1DACF-0C26-3021-06E7-E2A94909E1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48E50A-B87B-5445-8720-E766488F8105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207874" name="Rectangle 2">
            <a:extLst>
              <a:ext uri="{FF2B5EF4-FFF2-40B4-BE49-F238E27FC236}">
                <a16:creationId xmlns:a16="http://schemas.microsoft.com/office/drawing/2014/main" id="{12984C18-3A3E-32E9-3F9E-083D52B29B2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>
            <a:extLst>
              <a:ext uri="{FF2B5EF4-FFF2-40B4-BE49-F238E27FC236}">
                <a16:creationId xmlns:a16="http://schemas.microsoft.com/office/drawing/2014/main" id="{06E9B3D5-3124-8CAB-6F2F-893AAB9B28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C439D0F-32C5-039C-45C7-8F81E4524F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11C643-63E6-BB49-82E3-39AE5D7B0C6D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565250" name="Rectangle 2">
            <a:extLst>
              <a:ext uri="{FF2B5EF4-FFF2-40B4-BE49-F238E27FC236}">
                <a16:creationId xmlns:a16="http://schemas.microsoft.com/office/drawing/2014/main" id="{E6524893-8043-6BA1-2D9A-C1300A9F6363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5251" name="Rectangle 3">
            <a:extLst>
              <a:ext uri="{FF2B5EF4-FFF2-40B4-BE49-F238E27FC236}">
                <a16:creationId xmlns:a16="http://schemas.microsoft.com/office/drawing/2014/main" id="{CFA28979-45BA-779D-CEA3-B2B0F2D3315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080BB94-0A7A-203F-930F-DFD4864C93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75C200-5D19-BE47-9C09-DB226D419F8D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211970" name="Rectangle 2">
            <a:extLst>
              <a:ext uri="{FF2B5EF4-FFF2-40B4-BE49-F238E27FC236}">
                <a16:creationId xmlns:a16="http://schemas.microsoft.com/office/drawing/2014/main" id="{685A197A-05BD-D8BD-817B-F245D3E04C9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>
            <a:extLst>
              <a:ext uri="{FF2B5EF4-FFF2-40B4-BE49-F238E27FC236}">
                <a16:creationId xmlns:a16="http://schemas.microsoft.com/office/drawing/2014/main" id="{C9711030-2B50-3935-1A8C-6DC506DF98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208B461-1D63-C4B2-944E-4547AB0B5F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2E7FFF-D3F3-874E-8361-61EDB3BB7089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212994" name="Rectangle 2">
            <a:extLst>
              <a:ext uri="{FF2B5EF4-FFF2-40B4-BE49-F238E27FC236}">
                <a16:creationId xmlns:a16="http://schemas.microsoft.com/office/drawing/2014/main" id="{D4D40C9C-3428-9617-23DB-99DD24B2A55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>
            <a:extLst>
              <a:ext uri="{FF2B5EF4-FFF2-40B4-BE49-F238E27FC236}">
                <a16:creationId xmlns:a16="http://schemas.microsoft.com/office/drawing/2014/main" id="{F67D5226-8C87-DEEC-3432-5E65FEECBA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3554AB1-6630-F355-11A6-AFE5555648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4908DC-8B32-4C4C-A7BF-9564851539B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532482" name="Rectangle 1026">
            <a:extLst>
              <a:ext uri="{FF2B5EF4-FFF2-40B4-BE49-F238E27FC236}">
                <a16:creationId xmlns:a16="http://schemas.microsoft.com/office/drawing/2014/main" id="{664224E4-A869-8AF4-5596-7DE556C614E8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483" name="Rectangle 1027">
            <a:extLst>
              <a:ext uri="{FF2B5EF4-FFF2-40B4-BE49-F238E27FC236}">
                <a16:creationId xmlns:a16="http://schemas.microsoft.com/office/drawing/2014/main" id="{1643F46F-C1E9-7FA0-B5F4-C6FD34ED9A0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3DF2511-BE5D-BA3E-05FD-2C0C76D562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222B93-8D82-7944-9BC9-DE6EB1998E55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570370" name="Rectangle 2">
            <a:extLst>
              <a:ext uri="{FF2B5EF4-FFF2-40B4-BE49-F238E27FC236}">
                <a16:creationId xmlns:a16="http://schemas.microsoft.com/office/drawing/2014/main" id="{9838E256-113F-AEA9-CA7F-DB248CF1F18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0371" name="Rectangle 3">
            <a:extLst>
              <a:ext uri="{FF2B5EF4-FFF2-40B4-BE49-F238E27FC236}">
                <a16:creationId xmlns:a16="http://schemas.microsoft.com/office/drawing/2014/main" id="{42A64B05-5A95-57FE-AA5E-CAE3814115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FC0E0DB-B610-B010-0293-8858845A17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1E3098-69BE-7340-A0FB-8B820B76FA80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215042" name="Rectangle 2">
            <a:extLst>
              <a:ext uri="{FF2B5EF4-FFF2-40B4-BE49-F238E27FC236}">
                <a16:creationId xmlns:a16="http://schemas.microsoft.com/office/drawing/2014/main" id="{3F168FB5-B2B2-2E3B-F130-F31FDBAB711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>
            <a:extLst>
              <a:ext uri="{FF2B5EF4-FFF2-40B4-BE49-F238E27FC236}">
                <a16:creationId xmlns:a16="http://schemas.microsoft.com/office/drawing/2014/main" id="{89C3DAEE-6EAD-A6C6-9853-E0B2462688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FD53265-9D6D-CFEA-8D7C-A5D861961A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7D84FA-9404-984D-B94A-D5AC58239FBE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568322" name="Rectangle 2">
            <a:extLst>
              <a:ext uri="{FF2B5EF4-FFF2-40B4-BE49-F238E27FC236}">
                <a16:creationId xmlns:a16="http://schemas.microsoft.com/office/drawing/2014/main" id="{0A6997F1-B963-7208-136A-5998AED266F2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8323" name="Rectangle 3">
            <a:extLst>
              <a:ext uri="{FF2B5EF4-FFF2-40B4-BE49-F238E27FC236}">
                <a16:creationId xmlns:a16="http://schemas.microsoft.com/office/drawing/2014/main" id="{7EF7C37B-B65D-4C12-D901-35C0B389854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89B2512-CDFB-B8E6-3AF5-433820E241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C914A9-FC39-5141-8EB6-BF725CDAAFF5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217090" name="Rectangle 2">
            <a:extLst>
              <a:ext uri="{FF2B5EF4-FFF2-40B4-BE49-F238E27FC236}">
                <a16:creationId xmlns:a16="http://schemas.microsoft.com/office/drawing/2014/main" id="{2640DE32-6DFD-9689-355B-031654E840C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>
            <a:extLst>
              <a:ext uri="{FF2B5EF4-FFF2-40B4-BE49-F238E27FC236}">
                <a16:creationId xmlns:a16="http://schemas.microsoft.com/office/drawing/2014/main" id="{6C02F0A2-DF9A-98B1-AF02-D6F3B1C5BF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1878F48-8E0F-E865-CC2A-7B4935B41F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F0D82A-FF60-C945-95FE-0ADAC25415D9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697346" name="Rectangle 2">
            <a:extLst>
              <a:ext uri="{FF2B5EF4-FFF2-40B4-BE49-F238E27FC236}">
                <a16:creationId xmlns:a16="http://schemas.microsoft.com/office/drawing/2014/main" id="{BC0910A7-2544-0710-DF45-F998E01B434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7347" name="Rectangle 3">
            <a:extLst>
              <a:ext uri="{FF2B5EF4-FFF2-40B4-BE49-F238E27FC236}">
                <a16:creationId xmlns:a16="http://schemas.microsoft.com/office/drawing/2014/main" id="{FBC5667C-C57E-31D2-DEEE-2C54CE5D72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67E4A55-9310-B55C-4CC8-C2290E7A12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A98596-1A23-AE4A-9589-0EAAA1565C10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583682" name="Rectangle 2">
            <a:extLst>
              <a:ext uri="{FF2B5EF4-FFF2-40B4-BE49-F238E27FC236}">
                <a16:creationId xmlns:a16="http://schemas.microsoft.com/office/drawing/2014/main" id="{1070BB6A-D7BC-F79E-BCF0-F69D7FBDA5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683" name="Rectangle 3">
            <a:extLst>
              <a:ext uri="{FF2B5EF4-FFF2-40B4-BE49-F238E27FC236}">
                <a16:creationId xmlns:a16="http://schemas.microsoft.com/office/drawing/2014/main" id="{DCAAB10B-5820-BD9D-75BD-9B76BC1B5F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DBF82F5-8A9E-57DE-01B3-3D2B242065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CC5DC5-0D0E-FE46-A312-E12DE86F603A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220162" name="Rectangle 2">
            <a:extLst>
              <a:ext uri="{FF2B5EF4-FFF2-40B4-BE49-F238E27FC236}">
                <a16:creationId xmlns:a16="http://schemas.microsoft.com/office/drawing/2014/main" id="{69827EF2-8D13-7927-F6D0-378F1E69DC9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693D6D55-C15B-78F7-FC34-CB9F45151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0C6CB37-8B7B-4767-02FC-A68918E0C5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A8F0B6-8ABD-A946-973B-821803942E4B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221186" name="Rectangle 2">
            <a:extLst>
              <a:ext uri="{FF2B5EF4-FFF2-40B4-BE49-F238E27FC236}">
                <a16:creationId xmlns:a16="http://schemas.microsoft.com/office/drawing/2014/main" id="{FAEA8B72-89E8-49DF-9C97-286B2B17871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>
            <a:extLst>
              <a:ext uri="{FF2B5EF4-FFF2-40B4-BE49-F238E27FC236}">
                <a16:creationId xmlns:a16="http://schemas.microsoft.com/office/drawing/2014/main" id="{725579C0-337D-0E58-6257-26797F00E9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8BB3AA6-46B3-FDB5-9C6E-D1D0465084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F01BA4-A9B4-CD45-B75E-83340CA1F025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222210" name="Rectangle 2">
            <a:extLst>
              <a:ext uri="{FF2B5EF4-FFF2-40B4-BE49-F238E27FC236}">
                <a16:creationId xmlns:a16="http://schemas.microsoft.com/office/drawing/2014/main" id="{DDBAFED1-145D-9074-2602-D97AC15282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>
            <a:extLst>
              <a:ext uri="{FF2B5EF4-FFF2-40B4-BE49-F238E27FC236}">
                <a16:creationId xmlns:a16="http://schemas.microsoft.com/office/drawing/2014/main" id="{D363F055-7330-2C43-8B11-C49FBA807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170FF68-4AB0-1BD5-E902-978B2B0259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85CF53-F9A6-4B47-AE8E-30C4012FFD81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223234" name="Rectangle 2">
            <a:extLst>
              <a:ext uri="{FF2B5EF4-FFF2-40B4-BE49-F238E27FC236}">
                <a16:creationId xmlns:a16="http://schemas.microsoft.com/office/drawing/2014/main" id="{916B0AFE-15DA-C0F9-E578-265684FA4AE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>
            <a:extLst>
              <a:ext uri="{FF2B5EF4-FFF2-40B4-BE49-F238E27FC236}">
                <a16:creationId xmlns:a16="http://schemas.microsoft.com/office/drawing/2014/main" id="{25A8A1F8-BF1E-49BF-743D-E3A568E3F7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6B26214-FB44-B68C-046C-FDB4491318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C0320A-8561-7143-9C28-C4BAD3DC7BE3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461826" name="Rectangle 1026">
            <a:extLst>
              <a:ext uri="{FF2B5EF4-FFF2-40B4-BE49-F238E27FC236}">
                <a16:creationId xmlns:a16="http://schemas.microsoft.com/office/drawing/2014/main" id="{DD7655FE-AA34-8DA6-C5F8-AC4D7958617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1827" name="Rectangle 1027">
            <a:extLst>
              <a:ext uri="{FF2B5EF4-FFF2-40B4-BE49-F238E27FC236}">
                <a16:creationId xmlns:a16="http://schemas.microsoft.com/office/drawing/2014/main" id="{5CA0AC9A-00F2-1890-FB0D-6EE1BA13FA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75E7C7B-4FBB-B964-C8B0-0DA8DAFEE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A2CB8-B3A5-E040-BE9B-5CDDC759DE92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698370" name="Rectangle 2">
            <a:extLst>
              <a:ext uri="{FF2B5EF4-FFF2-40B4-BE49-F238E27FC236}">
                <a16:creationId xmlns:a16="http://schemas.microsoft.com/office/drawing/2014/main" id="{993FA75F-13AF-0B1E-4D77-2C6F4FF4665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8371" name="Rectangle 3">
            <a:extLst>
              <a:ext uri="{FF2B5EF4-FFF2-40B4-BE49-F238E27FC236}">
                <a16:creationId xmlns:a16="http://schemas.microsoft.com/office/drawing/2014/main" id="{735F26B1-C127-E996-78B2-2FB89C0ED2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907C362-D6FD-896E-0DDF-F1D77CF5D2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FB5D9E-5B43-0C46-BDA9-EBB63EE0EBDE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334850" name="Rectangle 2">
            <a:extLst>
              <a:ext uri="{FF2B5EF4-FFF2-40B4-BE49-F238E27FC236}">
                <a16:creationId xmlns:a16="http://schemas.microsoft.com/office/drawing/2014/main" id="{F7CC9CDF-3BFD-7DCB-1BE2-0B133521E94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>
            <a:extLst>
              <a:ext uri="{FF2B5EF4-FFF2-40B4-BE49-F238E27FC236}">
                <a16:creationId xmlns:a16="http://schemas.microsoft.com/office/drawing/2014/main" id="{7F2A4E96-2988-AF20-4048-B31B19B4EF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03CC80A-F5C1-25B5-C3B6-BF3180D918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BD306-7C8D-1C48-A01A-D909584C181E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225282" name="Rectangle 2">
            <a:extLst>
              <a:ext uri="{FF2B5EF4-FFF2-40B4-BE49-F238E27FC236}">
                <a16:creationId xmlns:a16="http://schemas.microsoft.com/office/drawing/2014/main" id="{3FA883AB-AD64-1C20-ADA2-717E0635948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48D67EA3-CF70-6482-7564-485A88857E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4D6D72E-C84F-AB47-69E4-771A4C3613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DBD531-0355-B34F-B900-6A38B272EA30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690178" name="Rectangle 2">
            <a:extLst>
              <a:ext uri="{FF2B5EF4-FFF2-40B4-BE49-F238E27FC236}">
                <a16:creationId xmlns:a16="http://schemas.microsoft.com/office/drawing/2014/main" id="{63B39722-0E4F-CFE9-2433-2595418FE13A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0179" name="Rectangle 3">
            <a:extLst>
              <a:ext uri="{FF2B5EF4-FFF2-40B4-BE49-F238E27FC236}">
                <a16:creationId xmlns:a16="http://schemas.microsoft.com/office/drawing/2014/main" id="{04F65F8E-2666-0AFB-5051-BC9CB29B61C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C0E6EB9-55B5-1945-56DA-5ADE520459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6F143-8B16-914F-AB6F-F3DDC0E6ABAE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336898" name="Rectangle 2">
            <a:extLst>
              <a:ext uri="{FF2B5EF4-FFF2-40B4-BE49-F238E27FC236}">
                <a16:creationId xmlns:a16="http://schemas.microsoft.com/office/drawing/2014/main" id="{689E5084-9798-61F4-0D79-78FD095BF13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6899" name="Rectangle 3">
            <a:extLst>
              <a:ext uri="{FF2B5EF4-FFF2-40B4-BE49-F238E27FC236}">
                <a16:creationId xmlns:a16="http://schemas.microsoft.com/office/drawing/2014/main" id="{5A2E5456-8CA9-4D2E-9473-443B4D9B63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D9C84C1-C1C3-7477-DBB9-95C6B22EF5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629EAF-B9E6-1842-B2B4-61C815C86EE3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337922" name="Rectangle 2">
            <a:extLst>
              <a:ext uri="{FF2B5EF4-FFF2-40B4-BE49-F238E27FC236}">
                <a16:creationId xmlns:a16="http://schemas.microsoft.com/office/drawing/2014/main" id="{71741071-9C51-A4D8-AFC6-F72AFE0315C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23" name="Rectangle 3">
            <a:extLst>
              <a:ext uri="{FF2B5EF4-FFF2-40B4-BE49-F238E27FC236}">
                <a16:creationId xmlns:a16="http://schemas.microsoft.com/office/drawing/2014/main" id="{88329D51-8D5B-B451-2098-920B500384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29F025A-2C55-862A-A5F1-F837B217BF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E0B9C4-F216-E64D-B9DC-824AD9E48F13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692226" name="Rectangle 2">
            <a:extLst>
              <a:ext uri="{FF2B5EF4-FFF2-40B4-BE49-F238E27FC236}">
                <a16:creationId xmlns:a16="http://schemas.microsoft.com/office/drawing/2014/main" id="{35B885A9-935B-AF69-D533-4583B4CAE1DD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2227" name="Rectangle 3">
            <a:extLst>
              <a:ext uri="{FF2B5EF4-FFF2-40B4-BE49-F238E27FC236}">
                <a16:creationId xmlns:a16="http://schemas.microsoft.com/office/drawing/2014/main" id="{3FDB9775-11BB-D5D9-A933-04230F77362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6EC7E4D-2336-7606-9537-E3794E2FDE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F960AC-78B1-0D49-AF0C-C4F840D30A74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229378" name="Rectangle 2">
            <a:extLst>
              <a:ext uri="{FF2B5EF4-FFF2-40B4-BE49-F238E27FC236}">
                <a16:creationId xmlns:a16="http://schemas.microsoft.com/office/drawing/2014/main" id="{5F6C3424-9BAF-EC24-CF2A-49F72981BB8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EE83D840-0365-337E-9046-6ED7153CD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B3CB3F8-7852-1D37-CBD1-918E0EFDA0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60D227-6F67-F24E-9C4F-A19AF60C242C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230402" name="Rectangle 2">
            <a:extLst>
              <a:ext uri="{FF2B5EF4-FFF2-40B4-BE49-F238E27FC236}">
                <a16:creationId xmlns:a16="http://schemas.microsoft.com/office/drawing/2014/main" id="{BC248BDE-0352-EB21-8F58-8ABDFC6B260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>
            <a:extLst>
              <a:ext uri="{FF2B5EF4-FFF2-40B4-BE49-F238E27FC236}">
                <a16:creationId xmlns:a16="http://schemas.microsoft.com/office/drawing/2014/main" id="{5B53C62F-C16F-B9AB-7213-3EA438B1E8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A836ADE-1982-5400-39D2-2D424F6E2A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C83AB-2361-5340-85A7-F499823A0918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655362" name="Rectangle 2">
            <a:extLst>
              <a:ext uri="{FF2B5EF4-FFF2-40B4-BE49-F238E27FC236}">
                <a16:creationId xmlns:a16="http://schemas.microsoft.com/office/drawing/2014/main" id="{2578C629-5EBF-A673-358F-517B264E59AD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63" name="Rectangle 3">
            <a:extLst>
              <a:ext uri="{FF2B5EF4-FFF2-40B4-BE49-F238E27FC236}">
                <a16:creationId xmlns:a16="http://schemas.microsoft.com/office/drawing/2014/main" id="{B58FC6F2-8047-F36C-E268-384BAB9DF7E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AF65F4B-2082-C9F9-A086-1540F5422D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A77297-E810-3449-BC11-C6554CAB0D01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550914" name="Rectangle 2">
            <a:extLst>
              <a:ext uri="{FF2B5EF4-FFF2-40B4-BE49-F238E27FC236}">
                <a16:creationId xmlns:a16="http://schemas.microsoft.com/office/drawing/2014/main" id="{1C52F16B-9A9C-632E-4B23-939D65E8AA4F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0915" name="Rectangle 3">
            <a:extLst>
              <a:ext uri="{FF2B5EF4-FFF2-40B4-BE49-F238E27FC236}">
                <a16:creationId xmlns:a16="http://schemas.microsoft.com/office/drawing/2014/main" id="{F7AE255C-D995-4394-354F-190215DB6F0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D66313E-0B58-1300-A178-871970DEC0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24F975-8300-0D4B-8533-E4683F73C7AF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578562" name="Rectangle 2">
            <a:extLst>
              <a:ext uri="{FF2B5EF4-FFF2-40B4-BE49-F238E27FC236}">
                <a16:creationId xmlns:a16="http://schemas.microsoft.com/office/drawing/2014/main" id="{008119D9-EA5B-310E-4288-2EDBB6321DA6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8563" name="Rectangle 3">
            <a:extLst>
              <a:ext uri="{FF2B5EF4-FFF2-40B4-BE49-F238E27FC236}">
                <a16:creationId xmlns:a16="http://schemas.microsoft.com/office/drawing/2014/main" id="{3DA179D6-E5AE-597E-B312-276C80E2F1E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C4628F3-5394-B41B-DC4A-2163540082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4F6409-FE03-A243-9272-A7266FA0231B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657410" name="Rectangle 2">
            <a:extLst>
              <a:ext uri="{FF2B5EF4-FFF2-40B4-BE49-F238E27FC236}">
                <a16:creationId xmlns:a16="http://schemas.microsoft.com/office/drawing/2014/main" id="{5851119C-4877-2F10-7DE7-2E720F453B74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7411" name="Rectangle 3">
            <a:extLst>
              <a:ext uri="{FF2B5EF4-FFF2-40B4-BE49-F238E27FC236}">
                <a16:creationId xmlns:a16="http://schemas.microsoft.com/office/drawing/2014/main" id="{FA898934-0669-D9E1-1866-46BE4A52165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1C3E04D-F02C-3955-4C10-F46DE0F0D2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0A67E5-D42F-A74C-8C4E-05F569FD7980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582658" name="Rectangle 2">
            <a:extLst>
              <a:ext uri="{FF2B5EF4-FFF2-40B4-BE49-F238E27FC236}">
                <a16:creationId xmlns:a16="http://schemas.microsoft.com/office/drawing/2014/main" id="{1B63FC95-C8FD-1F4F-9D8F-7C3D4BD5F43E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2659" name="Rectangle 3">
            <a:extLst>
              <a:ext uri="{FF2B5EF4-FFF2-40B4-BE49-F238E27FC236}">
                <a16:creationId xmlns:a16="http://schemas.microsoft.com/office/drawing/2014/main" id="{2272D7BA-A7BE-69A9-B054-4D65FC98440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270B1DD-A23F-C5DA-AFAE-79C0213350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DF0A82-A2B6-3945-9ADF-FBAF689A31D5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359426" name="Rectangle 2">
            <a:extLst>
              <a:ext uri="{FF2B5EF4-FFF2-40B4-BE49-F238E27FC236}">
                <a16:creationId xmlns:a16="http://schemas.microsoft.com/office/drawing/2014/main" id="{BF89A18B-A5DE-E9D8-E080-39A43AB8BB78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9427" name="Rectangle 3">
            <a:extLst>
              <a:ext uri="{FF2B5EF4-FFF2-40B4-BE49-F238E27FC236}">
                <a16:creationId xmlns:a16="http://schemas.microsoft.com/office/drawing/2014/main" id="{4B1EA080-0973-EC3D-44DF-91386C7311E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CCDADB7-EAC8-7D2F-4A25-6E60CF18D0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BC6FC7-B107-AE4C-ADE2-AD6B414C06B1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235522" name="Rectangle 2">
            <a:extLst>
              <a:ext uri="{FF2B5EF4-FFF2-40B4-BE49-F238E27FC236}">
                <a16:creationId xmlns:a16="http://schemas.microsoft.com/office/drawing/2014/main" id="{2D9187A7-331C-3CA9-3B0F-B33F7ECE4C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>
            <a:extLst>
              <a:ext uri="{FF2B5EF4-FFF2-40B4-BE49-F238E27FC236}">
                <a16:creationId xmlns:a16="http://schemas.microsoft.com/office/drawing/2014/main" id="{6FD52F94-1DCE-D2C5-485E-2689C1367C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4ADBAE0-204C-4EEA-893F-3A35A409C0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020605-B054-D146-9D5C-FA287AFD5874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236546" name="Rectangle 2">
            <a:extLst>
              <a:ext uri="{FF2B5EF4-FFF2-40B4-BE49-F238E27FC236}">
                <a16:creationId xmlns:a16="http://schemas.microsoft.com/office/drawing/2014/main" id="{3AE7E551-3745-D362-0FFD-BE392F0159B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>
            <a:extLst>
              <a:ext uri="{FF2B5EF4-FFF2-40B4-BE49-F238E27FC236}">
                <a16:creationId xmlns:a16="http://schemas.microsoft.com/office/drawing/2014/main" id="{735D2BEE-67A7-FD70-55A2-0F097ADDCE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8D290F7-B9C9-2BC6-F094-B64D15D7E2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F97750-4888-F040-B0CE-8E75C31D3531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363522" name="Rectangle 2">
            <a:extLst>
              <a:ext uri="{FF2B5EF4-FFF2-40B4-BE49-F238E27FC236}">
                <a16:creationId xmlns:a16="http://schemas.microsoft.com/office/drawing/2014/main" id="{228D0788-B23A-258F-846C-5694955AD3C3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3523" name="Rectangle 3">
            <a:extLst>
              <a:ext uri="{FF2B5EF4-FFF2-40B4-BE49-F238E27FC236}">
                <a16:creationId xmlns:a16="http://schemas.microsoft.com/office/drawing/2014/main" id="{FCE12DE4-9A27-33B9-C505-AC6FC6DE65A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A5F92CE-C3E5-BCCA-45DD-D6B11EB6F7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FE9BBD-3930-CB42-88F4-A19D4FCD9B1B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585730" name="Rectangle 2">
            <a:extLst>
              <a:ext uri="{FF2B5EF4-FFF2-40B4-BE49-F238E27FC236}">
                <a16:creationId xmlns:a16="http://schemas.microsoft.com/office/drawing/2014/main" id="{89D33714-36B4-E980-6914-220DB6803C0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5731" name="Rectangle 3">
            <a:extLst>
              <a:ext uri="{FF2B5EF4-FFF2-40B4-BE49-F238E27FC236}">
                <a16:creationId xmlns:a16="http://schemas.microsoft.com/office/drawing/2014/main" id="{A8CCA431-31DC-4885-43FA-DC0F5522CB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0E3119B-DC3A-A968-A4D3-C5405ACED5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772F7B-F664-7E44-B16B-D1BE53A0DDF5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661506" name="Rectangle 2">
            <a:extLst>
              <a:ext uri="{FF2B5EF4-FFF2-40B4-BE49-F238E27FC236}">
                <a16:creationId xmlns:a16="http://schemas.microsoft.com/office/drawing/2014/main" id="{3F6D19B9-1228-DD3E-965A-E6B7EA7285E2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1507" name="Rectangle 3">
            <a:extLst>
              <a:ext uri="{FF2B5EF4-FFF2-40B4-BE49-F238E27FC236}">
                <a16:creationId xmlns:a16="http://schemas.microsoft.com/office/drawing/2014/main" id="{F4A7A3C3-DBAC-548D-8278-D6D1A890506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66B195A-D335-1341-8432-CAF81BDD8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8B4A29-AE0C-3F4E-893E-B43E1C0B8870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663554" name="Rectangle 2">
            <a:extLst>
              <a:ext uri="{FF2B5EF4-FFF2-40B4-BE49-F238E27FC236}">
                <a16:creationId xmlns:a16="http://schemas.microsoft.com/office/drawing/2014/main" id="{95B51CC3-B74D-935B-9560-2CE2AF2BCD3F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3555" name="Rectangle 3">
            <a:extLst>
              <a:ext uri="{FF2B5EF4-FFF2-40B4-BE49-F238E27FC236}">
                <a16:creationId xmlns:a16="http://schemas.microsoft.com/office/drawing/2014/main" id="{66A0A6F1-F644-742D-DB80-3BCE2B8CA2A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86B0038-BF66-26B4-C08B-EA8127DB1B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44A586-3EA3-4541-ACC4-7EA8B39B3E76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88418" name="Rectangle 2">
            <a:extLst>
              <a:ext uri="{FF2B5EF4-FFF2-40B4-BE49-F238E27FC236}">
                <a16:creationId xmlns:a16="http://schemas.microsoft.com/office/drawing/2014/main" id="{915BD83F-9BCC-F555-F47C-66654ACE289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ED10EB0F-FC0A-C38B-BCBF-E59BA89A6F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606530E-8557-4D0B-7A48-01D5BCB2E7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953E2C-6ED5-A14E-823A-1836C4202AC4}" type="slidenum">
              <a:rPr lang="en-US" altLang="en-US"/>
              <a:pPr/>
              <a:t>60</a:t>
            </a:fld>
            <a:endParaRPr lang="en-US" altLang="en-US"/>
          </a:p>
        </p:txBody>
      </p:sp>
      <p:sp>
        <p:nvSpPr>
          <p:cNvPr id="240642" name="Rectangle 2">
            <a:extLst>
              <a:ext uri="{FF2B5EF4-FFF2-40B4-BE49-F238E27FC236}">
                <a16:creationId xmlns:a16="http://schemas.microsoft.com/office/drawing/2014/main" id="{A3B161DA-2027-7C52-7ABD-2049B905B0C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>
            <a:extLst>
              <a:ext uri="{FF2B5EF4-FFF2-40B4-BE49-F238E27FC236}">
                <a16:creationId xmlns:a16="http://schemas.microsoft.com/office/drawing/2014/main" id="{E50BB21A-07D1-1D75-66FD-D617AC8A92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DD8BBF5-C818-710E-1AEC-3564091264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A8DC4D-14EC-C64C-8539-9C7DEA5AF043}" type="slidenum">
              <a:rPr lang="en-US" altLang="en-US"/>
              <a:pPr/>
              <a:t>61</a:t>
            </a:fld>
            <a:endParaRPr lang="en-US" altLang="en-US"/>
          </a:p>
        </p:txBody>
      </p:sp>
      <p:sp>
        <p:nvSpPr>
          <p:cNvPr id="665602" name="Rectangle 2">
            <a:extLst>
              <a:ext uri="{FF2B5EF4-FFF2-40B4-BE49-F238E27FC236}">
                <a16:creationId xmlns:a16="http://schemas.microsoft.com/office/drawing/2014/main" id="{683BAAE6-A575-C5E2-81F2-39D84D7A92B1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03" name="Rectangle 3">
            <a:extLst>
              <a:ext uri="{FF2B5EF4-FFF2-40B4-BE49-F238E27FC236}">
                <a16:creationId xmlns:a16="http://schemas.microsoft.com/office/drawing/2014/main" id="{C3B895D8-1091-B16E-DAB4-1890551631A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76D47AC-F6F1-45F0-A643-AFFCDC58A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4A22D8-C68D-8B4E-8C83-0058F6AA901F}" type="slidenum">
              <a:rPr lang="en-US" altLang="en-US"/>
              <a:pPr/>
              <a:t>62</a:t>
            </a:fld>
            <a:endParaRPr lang="en-US" altLang="en-US"/>
          </a:p>
        </p:txBody>
      </p:sp>
      <p:sp>
        <p:nvSpPr>
          <p:cNvPr id="242690" name="Rectangle 2">
            <a:extLst>
              <a:ext uri="{FF2B5EF4-FFF2-40B4-BE49-F238E27FC236}">
                <a16:creationId xmlns:a16="http://schemas.microsoft.com/office/drawing/2014/main" id="{14C47048-6778-7DAC-7B06-874A00C7C9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>
            <a:extLst>
              <a:ext uri="{FF2B5EF4-FFF2-40B4-BE49-F238E27FC236}">
                <a16:creationId xmlns:a16="http://schemas.microsoft.com/office/drawing/2014/main" id="{555BD8F9-577F-6E5C-3D9B-3FDD92ABD4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3873749-C71A-1141-01CD-130C549A86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976C7B-9BB4-5E49-9199-8080A95EDBE5}" type="slidenum">
              <a:rPr lang="en-US" altLang="en-US"/>
              <a:pPr/>
              <a:t>63</a:t>
            </a:fld>
            <a:endParaRPr lang="en-US" altLang="en-US"/>
          </a:p>
        </p:txBody>
      </p:sp>
      <p:sp>
        <p:nvSpPr>
          <p:cNvPr id="244738" name="Rectangle 2">
            <a:extLst>
              <a:ext uri="{FF2B5EF4-FFF2-40B4-BE49-F238E27FC236}">
                <a16:creationId xmlns:a16="http://schemas.microsoft.com/office/drawing/2014/main" id="{49AF1D09-FF6C-F666-8F42-0B330B041E3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>
            <a:extLst>
              <a:ext uri="{FF2B5EF4-FFF2-40B4-BE49-F238E27FC236}">
                <a16:creationId xmlns:a16="http://schemas.microsoft.com/office/drawing/2014/main" id="{29941969-FB34-5E65-5B71-D1E33E1476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90801F8-2FC0-9491-BA1E-9F8E40EE51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0404D5-1DF4-1147-95DF-2AFB49EB0F5D}" type="slidenum">
              <a:rPr lang="en-US" altLang="en-US"/>
              <a:pPr/>
              <a:t>64</a:t>
            </a:fld>
            <a:endParaRPr lang="en-US" altLang="en-US"/>
          </a:p>
        </p:txBody>
      </p:sp>
      <p:sp>
        <p:nvSpPr>
          <p:cNvPr id="591874" name="Rectangle 2">
            <a:extLst>
              <a:ext uri="{FF2B5EF4-FFF2-40B4-BE49-F238E27FC236}">
                <a16:creationId xmlns:a16="http://schemas.microsoft.com/office/drawing/2014/main" id="{1DD4AF7E-3817-8608-2BC3-6F7628D5EC4B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1875" name="Rectangle 3">
            <a:extLst>
              <a:ext uri="{FF2B5EF4-FFF2-40B4-BE49-F238E27FC236}">
                <a16:creationId xmlns:a16="http://schemas.microsoft.com/office/drawing/2014/main" id="{6615D164-F713-DAF2-E10C-F29955EF294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C3F25F4-5609-8655-2FBE-884B0BFCBE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F448C-F0BF-9448-BF59-E873AF3A89EB}" type="slidenum">
              <a:rPr lang="en-US" altLang="en-US"/>
              <a:pPr/>
              <a:t>65</a:t>
            </a:fld>
            <a:endParaRPr lang="en-US" altLang="en-US"/>
          </a:p>
        </p:txBody>
      </p:sp>
      <p:sp>
        <p:nvSpPr>
          <p:cNvPr id="246786" name="Rectangle 2">
            <a:extLst>
              <a:ext uri="{FF2B5EF4-FFF2-40B4-BE49-F238E27FC236}">
                <a16:creationId xmlns:a16="http://schemas.microsoft.com/office/drawing/2014/main" id="{5AA5C743-BCDB-1AE7-CAB3-5B073EDD4E5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>
            <a:extLst>
              <a:ext uri="{FF2B5EF4-FFF2-40B4-BE49-F238E27FC236}">
                <a16:creationId xmlns:a16="http://schemas.microsoft.com/office/drawing/2014/main" id="{7C33D6B4-F20D-57BE-9255-02914F7883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B39FC4F-CA04-E0E6-5A22-1BA75674FF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83369E-858D-1F4C-AF9D-90920A183E7F}" type="slidenum">
              <a:rPr lang="en-US" altLang="en-US"/>
              <a:pPr/>
              <a:t>66</a:t>
            </a:fld>
            <a:endParaRPr lang="en-US" altLang="en-US"/>
          </a:p>
        </p:txBody>
      </p:sp>
      <p:sp>
        <p:nvSpPr>
          <p:cNvPr id="247810" name="Rectangle 2">
            <a:extLst>
              <a:ext uri="{FF2B5EF4-FFF2-40B4-BE49-F238E27FC236}">
                <a16:creationId xmlns:a16="http://schemas.microsoft.com/office/drawing/2014/main" id="{45DE036B-5DDF-7F81-F2B4-3C33CBDF2E8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>
            <a:extLst>
              <a:ext uri="{FF2B5EF4-FFF2-40B4-BE49-F238E27FC236}">
                <a16:creationId xmlns:a16="http://schemas.microsoft.com/office/drawing/2014/main" id="{786D5AFA-DDB4-3C71-1172-810B504D05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75185A6-9179-309D-72F2-1D4FAFA1D4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21A9D6-6E14-4945-8AEA-F6F84886597F}" type="slidenum">
              <a:rPr lang="en-US" altLang="en-US"/>
              <a:pPr/>
              <a:t>67</a:t>
            </a:fld>
            <a:endParaRPr lang="en-US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CF7F4C88-AAE7-B260-7546-24AE239C3AB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1532AA9C-CCC0-F4DD-824A-A6E9DA303C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17FC8CD-07A9-C6EF-A439-0980346C46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78B58B-6DDF-9C41-873D-B5B74618DE72}" type="slidenum">
              <a:rPr lang="en-US" altLang="en-US"/>
              <a:pPr/>
              <a:t>68</a:t>
            </a:fld>
            <a:endParaRPr lang="en-US" altLang="en-US"/>
          </a:p>
        </p:txBody>
      </p:sp>
      <p:sp>
        <p:nvSpPr>
          <p:cNvPr id="377858" name="Rectangle 2">
            <a:extLst>
              <a:ext uri="{FF2B5EF4-FFF2-40B4-BE49-F238E27FC236}">
                <a16:creationId xmlns:a16="http://schemas.microsoft.com/office/drawing/2014/main" id="{25C9FD25-D0C7-B6AA-1EB0-29D29A3661A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7859" name="Rectangle 3">
            <a:extLst>
              <a:ext uri="{FF2B5EF4-FFF2-40B4-BE49-F238E27FC236}">
                <a16:creationId xmlns:a16="http://schemas.microsoft.com/office/drawing/2014/main" id="{80ACFCB1-C4D0-5CCC-788F-9C74FA5FA9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220D13D-25DB-4F0A-A33E-B6B3B1FEBD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FA5E44-45EB-8240-BDC1-FE919566D500}" type="slidenum">
              <a:rPr lang="en-US" altLang="en-US"/>
              <a:pPr/>
              <a:t>69</a:t>
            </a:fld>
            <a:endParaRPr lang="en-US" altLang="en-US"/>
          </a:p>
        </p:txBody>
      </p:sp>
      <p:sp>
        <p:nvSpPr>
          <p:cNvPr id="376834" name="Rectangle 2">
            <a:extLst>
              <a:ext uri="{FF2B5EF4-FFF2-40B4-BE49-F238E27FC236}">
                <a16:creationId xmlns:a16="http://schemas.microsoft.com/office/drawing/2014/main" id="{8C1DA4B2-82FF-5149-E604-DAA32515D70E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6835" name="Rectangle 3">
            <a:extLst>
              <a:ext uri="{FF2B5EF4-FFF2-40B4-BE49-F238E27FC236}">
                <a16:creationId xmlns:a16="http://schemas.microsoft.com/office/drawing/2014/main" id="{EA8A96C5-2402-181F-FE83-AFF010F8D68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A3408B7-6639-B3AE-F12E-8545FFB99B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E575E5-28C0-994C-8C79-D934716C0B66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645122" name="Rectangle 1026">
            <a:extLst>
              <a:ext uri="{FF2B5EF4-FFF2-40B4-BE49-F238E27FC236}">
                <a16:creationId xmlns:a16="http://schemas.microsoft.com/office/drawing/2014/main" id="{B240976C-4203-75B4-EC55-6239193DA336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23" name="Rectangle 1027">
            <a:extLst>
              <a:ext uri="{FF2B5EF4-FFF2-40B4-BE49-F238E27FC236}">
                <a16:creationId xmlns:a16="http://schemas.microsoft.com/office/drawing/2014/main" id="{CB5D064C-5941-EDE7-4A35-2E49698CE10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A2A65D5-D5D1-CFF2-5DD4-CCBAA5AD0C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1C6F6E-ED33-0644-AF0C-60E125F12751}" type="slidenum">
              <a:rPr lang="en-US" altLang="en-US"/>
              <a:pPr/>
              <a:t>70</a:t>
            </a:fld>
            <a:endParaRPr lang="en-US" altLang="en-US"/>
          </a:p>
        </p:txBody>
      </p:sp>
      <p:sp>
        <p:nvSpPr>
          <p:cNvPr id="379906" name="Rectangle 2">
            <a:extLst>
              <a:ext uri="{FF2B5EF4-FFF2-40B4-BE49-F238E27FC236}">
                <a16:creationId xmlns:a16="http://schemas.microsoft.com/office/drawing/2014/main" id="{8F4315B7-8AA8-847E-C5CB-B3544D177A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9907" name="Rectangle 3">
            <a:extLst>
              <a:ext uri="{FF2B5EF4-FFF2-40B4-BE49-F238E27FC236}">
                <a16:creationId xmlns:a16="http://schemas.microsoft.com/office/drawing/2014/main" id="{3EC1B620-2FDE-40BD-BD83-B3DC21FB5C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23C74AC-87FF-461F-8271-2D77915DB2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873ECF-0C99-D247-97AF-63754509E93C}" type="slidenum">
              <a:rPr lang="en-US" altLang="en-US"/>
              <a:pPr/>
              <a:t>71</a:t>
            </a:fld>
            <a:endParaRPr lang="en-US" altLang="en-US"/>
          </a:p>
        </p:txBody>
      </p:sp>
      <p:sp>
        <p:nvSpPr>
          <p:cNvPr id="251906" name="Rectangle 2">
            <a:extLst>
              <a:ext uri="{FF2B5EF4-FFF2-40B4-BE49-F238E27FC236}">
                <a16:creationId xmlns:a16="http://schemas.microsoft.com/office/drawing/2014/main" id="{7FECD35D-D57F-557A-11F6-61DC908D09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id="{2CCA0DDF-1FB1-DFEA-C2D4-A3428F8B6E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39DF4A4-4A28-F4AD-3A69-0FD11216A0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46FF62-542D-AC49-822D-22C5967A610A}" type="slidenum">
              <a:rPr lang="en-US" altLang="en-US"/>
              <a:pPr/>
              <a:t>72</a:t>
            </a:fld>
            <a:endParaRPr lang="en-US" altLang="en-US"/>
          </a:p>
        </p:txBody>
      </p:sp>
      <p:sp>
        <p:nvSpPr>
          <p:cNvPr id="252930" name="Rectangle 2">
            <a:extLst>
              <a:ext uri="{FF2B5EF4-FFF2-40B4-BE49-F238E27FC236}">
                <a16:creationId xmlns:a16="http://schemas.microsoft.com/office/drawing/2014/main" id="{D06FF380-358B-D8BC-4001-964C37AD578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>
            <a:extLst>
              <a:ext uri="{FF2B5EF4-FFF2-40B4-BE49-F238E27FC236}">
                <a16:creationId xmlns:a16="http://schemas.microsoft.com/office/drawing/2014/main" id="{C59CCD39-37D0-44B7-6CD7-7FF565240D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734F035-0519-725D-5944-A3436D7383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AFFB1D-26A8-4340-B556-380CA17A1E11}" type="slidenum">
              <a:rPr lang="en-US" altLang="en-US"/>
              <a:pPr/>
              <a:t>73</a:t>
            </a:fld>
            <a:endParaRPr lang="en-US" altLang="en-US"/>
          </a:p>
        </p:txBody>
      </p:sp>
      <p:sp>
        <p:nvSpPr>
          <p:cNvPr id="593922" name="Rectangle 2">
            <a:extLst>
              <a:ext uri="{FF2B5EF4-FFF2-40B4-BE49-F238E27FC236}">
                <a16:creationId xmlns:a16="http://schemas.microsoft.com/office/drawing/2014/main" id="{29C831C5-AB36-007B-1EB9-277B9AE272A0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23" name="Rectangle 3">
            <a:extLst>
              <a:ext uri="{FF2B5EF4-FFF2-40B4-BE49-F238E27FC236}">
                <a16:creationId xmlns:a16="http://schemas.microsoft.com/office/drawing/2014/main" id="{602F5324-8225-9AA2-5B4F-046A584A1C1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D37697D-98DD-5517-F44B-C5F4C2BC48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432F8C-A86D-5242-B8D6-0161A047FCFB}" type="slidenum">
              <a:rPr lang="en-US" altLang="en-US"/>
              <a:pPr/>
              <a:t>74</a:t>
            </a:fld>
            <a:endParaRPr lang="en-US" altLang="en-US"/>
          </a:p>
        </p:txBody>
      </p:sp>
      <p:sp>
        <p:nvSpPr>
          <p:cNvPr id="253954" name="Rectangle 2">
            <a:extLst>
              <a:ext uri="{FF2B5EF4-FFF2-40B4-BE49-F238E27FC236}">
                <a16:creationId xmlns:a16="http://schemas.microsoft.com/office/drawing/2014/main" id="{EE0BAD12-25E6-D78A-85B2-B982F0233F1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>
            <a:extLst>
              <a:ext uri="{FF2B5EF4-FFF2-40B4-BE49-F238E27FC236}">
                <a16:creationId xmlns:a16="http://schemas.microsoft.com/office/drawing/2014/main" id="{C55948CA-083C-BB54-DC46-872E5D04A5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9CDF269-D06A-DFC7-F25B-26E031ADC4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7813D8-47D6-364C-8223-5420656CC2EA}" type="slidenum">
              <a:rPr lang="en-US" altLang="en-US"/>
              <a:pPr/>
              <a:t>75</a:t>
            </a:fld>
            <a:endParaRPr lang="en-US" altLang="en-US"/>
          </a:p>
        </p:txBody>
      </p:sp>
      <p:sp>
        <p:nvSpPr>
          <p:cNvPr id="390146" name="Rectangle 2">
            <a:extLst>
              <a:ext uri="{FF2B5EF4-FFF2-40B4-BE49-F238E27FC236}">
                <a16:creationId xmlns:a16="http://schemas.microsoft.com/office/drawing/2014/main" id="{A75488D9-F3B5-D6E0-CDA1-5FA1225547C6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0147" name="Rectangle 3">
            <a:extLst>
              <a:ext uri="{FF2B5EF4-FFF2-40B4-BE49-F238E27FC236}">
                <a16:creationId xmlns:a16="http://schemas.microsoft.com/office/drawing/2014/main" id="{FFA76238-000C-308E-67B0-195F4A9BA3E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71D85C5-C8A1-299C-EC02-31EF0D9147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C04127-FBFC-E849-B463-4CFE0A25825D}" type="slidenum">
              <a:rPr lang="en-US" altLang="en-US"/>
              <a:pPr/>
              <a:t>76</a:t>
            </a:fld>
            <a:endParaRPr lang="en-US" altLang="en-US"/>
          </a:p>
        </p:txBody>
      </p:sp>
      <p:sp>
        <p:nvSpPr>
          <p:cNvPr id="485378" name="Rectangle 2">
            <a:extLst>
              <a:ext uri="{FF2B5EF4-FFF2-40B4-BE49-F238E27FC236}">
                <a16:creationId xmlns:a16="http://schemas.microsoft.com/office/drawing/2014/main" id="{48F86444-20DC-D413-8E0C-A681B597652C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5379" name="Rectangle 3">
            <a:extLst>
              <a:ext uri="{FF2B5EF4-FFF2-40B4-BE49-F238E27FC236}">
                <a16:creationId xmlns:a16="http://schemas.microsoft.com/office/drawing/2014/main" id="{4CD69DC9-5B0C-2D90-5B6C-9606C088E04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7FA2AD3-D130-8A86-B5A7-C4E780BB1E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A12F06-F2F6-A340-92A3-B5E955AC1E40}" type="slidenum">
              <a:rPr lang="en-US" altLang="en-US"/>
              <a:pPr/>
              <a:t>77</a:t>
            </a:fld>
            <a:endParaRPr lang="en-US" altLang="en-US"/>
          </a:p>
        </p:txBody>
      </p:sp>
      <p:sp>
        <p:nvSpPr>
          <p:cNvPr id="257026" name="Rectangle 2">
            <a:extLst>
              <a:ext uri="{FF2B5EF4-FFF2-40B4-BE49-F238E27FC236}">
                <a16:creationId xmlns:a16="http://schemas.microsoft.com/office/drawing/2014/main" id="{990CE4DC-1960-478C-128C-4594B6D9B72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>
            <a:extLst>
              <a:ext uri="{FF2B5EF4-FFF2-40B4-BE49-F238E27FC236}">
                <a16:creationId xmlns:a16="http://schemas.microsoft.com/office/drawing/2014/main" id="{473B01EA-3A8F-092C-3A85-1637011072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B4ED653-9A64-3CB9-C96F-1E699CAAC2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94082E-28F2-AD4A-8A07-1E32AE3E7270}" type="slidenum">
              <a:rPr lang="en-US" altLang="en-US"/>
              <a:pPr/>
              <a:t>78</a:t>
            </a:fld>
            <a:endParaRPr lang="en-US" altLang="en-US"/>
          </a:p>
        </p:txBody>
      </p:sp>
      <p:sp>
        <p:nvSpPr>
          <p:cNvPr id="258050" name="Rectangle 2">
            <a:extLst>
              <a:ext uri="{FF2B5EF4-FFF2-40B4-BE49-F238E27FC236}">
                <a16:creationId xmlns:a16="http://schemas.microsoft.com/office/drawing/2014/main" id="{44D5F8AC-F3BB-3311-BA59-CBDD091A818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>
            <a:extLst>
              <a:ext uri="{FF2B5EF4-FFF2-40B4-BE49-F238E27FC236}">
                <a16:creationId xmlns:a16="http://schemas.microsoft.com/office/drawing/2014/main" id="{77A47243-81E8-016F-B9FC-9E14781BEA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7DDB054-AE1F-1AFE-615C-2EE706C84F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48D10-18A8-9E47-B3CA-DC2F36FCB3A8}" type="slidenum">
              <a:rPr lang="en-US" altLang="en-US"/>
              <a:pPr/>
              <a:t>79</a:t>
            </a:fld>
            <a:endParaRPr lang="en-US" altLang="en-US"/>
          </a:p>
        </p:txBody>
      </p:sp>
      <p:sp>
        <p:nvSpPr>
          <p:cNvPr id="398338" name="Rectangle 2">
            <a:extLst>
              <a:ext uri="{FF2B5EF4-FFF2-40B4-BE49-F238E27FC236}">
                <a16:creationId xmlns:a16="http://schemas.microsoft.com/office/drawing/2014/main" id="{58B6D83F-0002-48F7-10D5-8C1F3C1B6582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8339" name="Rectangle 3">
            <a:extLst>
              <a:ext uri="{FF2B5EF4-FFF2-40B4-BE49-F238E27FC236}">
                <a16:creationId xmlns:a16="http://schemas.microsoft.com/office/drawing/2014/main" id="{1BF67571-B839-E9CB-5ED7-13749256FA0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6212A96-8FCD-7412-A705-C8BACDA540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690A42-96F8-7E45-80CB-175828094359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90466" name="Rectangle 2">
            <a:extLst>
              <a:ext uri="{FF2B5EF4-FFF2-40B4-BE49-F238E27FC236}">
                <a16:creationId xmlns:a16="http://schemas.microsoft.com/office/drawing/2014/main" id="{73EEF892-FF40-F8EB-4C75-9AE3E35FA7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>
            <a:extLst>
              <a:ext uri="{FF2B5EF4-FFF2-40B4-BE49-F238E27FC236}">
                <a16:creationId xmlns:a16="http://schemas.microsoft.com/office/drawing/2014/main" id="{E820AC66-EF3D-5F0F-BCC0-ED2EEE9439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1A06F39-761F-71B1-854C-2EB8CE7D6A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5E0577-243A-CF47-9B21-B2DED7F4F1F3}" type="slidenum">
              <a:rPr lang="en-US" altLang="en-US"/>
              <a:pPr/>
              <a:t>80</a:t>
            </a:fld>
            <a:endParaRPr lang="en-US" altLang="en-US"/>
          </a:p>
        </p:txBody>
      </p:sp>
      <p:sp>
        <p:nvSpPr>
          <p:cNvPr id="260098" name="Rectangle 2">
            <a:extLst>
              <a:ext uri="{FF2B5EF4-FFF2-40B4-BE49-F238E27FC236}">
                <a16:creationId xmlns:a16="http://schemas.microsoft.com/office/drawing/2014/main" id="{2E89523F-50DB-4D1F-A216-9D59AB6389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>
            <a:extLst>
              <a:ext uri="{FF2B5EF4-FFF2-40B4-BE49-F238E27FC236}">
                <a16:creationId xmlns:a16="http://schemas.microsoft.com/office/drawing/2014/main" id="{03D12E3A-A129-D7A4-BBE5-8219B62E50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43E4A50-FBA9-143D-BDE8-7D5ACD22CC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7B595A-FAB3-9740-80AB-3691EB2ABBDC}" type="slidenum">
              <a:rPr lang="en-US" altLang="en-US"/>
              <a:pPr/>
              <a:t>81</a:t>
            </a:fld>
            <a:endParaRPr lang="en-US" altLang="en-US"/>
          </a:p>
        </p:txBody>
      </p:sp>
      <p:sp>
        <p:nvSpPr>
          <p:cNvPr id="669698" name="Rectangle 2">
            <a:extLst>
              <a:ext uri="{FF2B5EF4-FFF2-40B4-BE49-F238E27FC236}">
                <a16:creationId xmlns:a16="http://schemas.microsoft.com/office/drawing/2014/main" id="{9160BC0A-22FD-D0E0-7BCB-482AA47EAD5D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9699" name="Rectangle 3">
            <a:extLst>
              <a:ext uri="{FF2B5EF4-FFF2-40B4-BE49-F238E27FC236}">
                <a16:creationId xmlns:a16="http://schemas.microsoft.com/office/drawing/2014/main" id="{86937512-727C-B11E-5F21-B39A7109911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E7BEEFF-9198-78BE-41E6-04F82A9AE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E1996A-B686-1743-9457-1AECA8C55C6A}" type="slidenum">
              <a:rPr lang="en-US" altLang="en-US"/>
              <a:pPr/>
              <a:t>82</a:t>
            </a:fld>
            <a:endParaRPr lang="en-US" altLang="en-US"/>
          </a:p>
        </p:txBody>
      </p:sp>
      <p:sp>
        <p:nvSpPr>
          <p:cNvPr id="598018" name="Rectangle 2">
            <a:extLst>
              <a:ext uri="{FF2B5EF4-FFF2-40B4-BE49-F238E27FC236}">
                <a16:creationId xmlns:a16="http://schemas.microsoft.com/office/drawing/2014/main" id="{E708779E-D46E-06C2-9691-7085A63ADDE5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8019" name="Rectangle 3">
            <a:extLst>
              <a:ext uri="{FF2B5EF4-FFF2-40B4-BE49-F238E27FC236}">
                <a16:creationId xmlns:a16="http://schemas.microsoft.com/office/drawing/2014/main" id="{56C702E1-8815-3E31-65C3-E117B55BD99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5F51230-C03C-42FE-692C-47DBD3ABAC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2CB34D-88B1-5B4F-80A3-8AEE1E52C373}" type="slidenum">
              <a:rPr lang="en-US" altLang="en-US"/>
              <a:pPr/>
              <a:t>83</a:t>
            </a:fld>
            <a:endParaRPr lang="en-US" altLang="en-US"/>
          </a:p>
        </p:txBody>
      </p:sp>
      <p:sp>
        <p:nvSpPr>
          <p:cNvPr id="538626" name="Rectangle 2">
            <a:extLst>
              <a:ext uri="{FF2B5EF4-FFF2-40B4-BE49-F238E27FC236}">
                <a16:creationId xmlns:a16="http://schemas.microsoft.com/office/drawing/2014/main" id="{711E248E-9813-F59A-E72D-E01F5BC384F8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8627" name="Rectangle 3">
            <a:extLst>
              <a:ext uri="{FF2B5EF4-FFF2-40B4-BE49-F238E27FC236}">
                <a16:creationId xmlns:a16="http://schemas.microsoft.com/office/drawing/2014/main" id="{DC2D439F-EA26-D45C-D52E-BAEFA212F5D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CB83A99-404B-232B-922E-6FF84437A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DFBD20-1AEC-CF4C-AEBD-296AB5C908AA}" type="slidenum">
              <a:rPr lang="en-US" altLang="en-US"/>
              <a:pPr/>
              <a:t>84</a:t>
            </a:fld>
            <a:endParaRPr lang="en-US" altLang="en-US"/>
          </a:p>
        </p:txBody>
      </p:sp>
      <p:sp>
        <p:nvSpPr>
          <p:cNvPr id="263170" name="Rectangle 2">
            <a:extLst>
              <a:ext uri="{FF2B5EF4-FFF2-40B4-BE49-F238E27FC236}">
                <a16:creationId xmlns:a16="http://schemas.microsoft.com/office/drawing/2014/main" id="{E4B18AAE-06CB-2ADC-9F2A-E14CD4BD1C8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1" name="Rectangle 3">
            <a:extLst>
              <a:ext uri="{FF2B5EF4-FFF2-40B4-BE49-F238E27FC236}">
                <a16:creationId xmlns:a16="http://schemas.microsoft.com/office/drawing/2014/main" id="{4713B6B8-46EF-483A-EB93-FCF35CEC4C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B369073-F1A6-F4A3-2855-85907B756D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18EFAF-0EAE-9243-B937-B7017029C903}" type="slidenum">
              <a:rPr lang="en-US" altLang="en-US"/>
              <a:pPr/>
              <a:t>85</a:t>
            </a:fld>
            <a:endParaRPr lang="en-US" altLang="en-US"/>
          </a:p>
        </p:txBody>
      </p:sp>
      <p:sp>
        <p:nvSpPr>
          <p:cNvPr id="600066" name="Rectangle 2">
            <a:extLst>
              <a:ext uri="{FF2B5EF4-FFF2-40B4-BE49-F238E27FC236}">
                <a16:creationId xmlns:a16="http://schemas.microsoft.com/office/drawing/2014/main" id="{06D07DD7-A17D-8E50-E484-2373CD2EAB98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0067" name="Rectangle 3">
            <a:extLst>
              <a:ext uri="{FF2B5EF4-FFF2-40B4-BE49-F238E27FC236}">
                <a16:creationId xmlns:a16="http://schemas.microsoft.com/office/drawing/2014/main" id="{E38B85D4-8A9B-648B-CE73-C848AC72679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C65ACDE-A82F-C4AA-2B3B-05DDF28FC8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C680DA-8961-BE4A-87D9-CFA15A2C12AC}" type="slidenum">
              <a:rPr lang="en-US" altLang="en-US"/>
              <a:pPr/>
              <a:t>86</a:t>
            </a:fld>
            <a:endParaRPr lang="en-US" altLang="en-US"/>
          </a:p>
        </p:txBody>
      </p:sp>
      <p:sp>
        <p:nvSpPr>
          <p:cNvPr id="602114" name="Rectangle 2">
            <a:extLst>
              <a:ext uri="{FF2B5EF4-FFF2-40B4-BE49-F238E27FC236}">
                <a16:creationId xmlns:a16="http://schemas.microsoft.com/office/drawing/2014/main" id="{95B79365-C010-3CB2-63EB-FCBDC160EEAF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2115" name="Rectangle 3">
            <a:extLst>
              <a:ext uri="{FF2B5EF4-FFF2-40B4-BE49-F238E27FC236}">
                <a16:creationId xmlns:a16="http://schemas.microsoft.com/office/drawing/2014/main" id="{5CF92E0B-14C4-E03C-66BB-2A0B0A72A2B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24FCF45-A80A-B558-1EBF-CFB30792F4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22E11-4341-314C-801B-719518EF5678}" type="slidenum">
              <a:rPr lang="en-US" altLang="en-US"/>
              <a:pPr/>
              <a:t>87</a:t>
            </a:fld>
            <a:endParaRPr lang="en-US" altLang="en-US"/>
          </a:p>
        </p:txBody>
      </p:sp>
      <p:sp>
        <p:nvSpPr>
          <p:cNvPr id="266242" name="Rectangle 2">
            <a:extLst>
              <a:ext uri="{FF2B5EF4-FFF2-40B4-BE49-F238E27FC236}">
                <a16:creationId xmlns:a16="http://schemas.microsoft.com/office/drawing/2014/main" id="{BA2565FE-683D-FA88-45CC-61E02D5D835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>
            <a:extLst>
              <a:ext uri="{FF2B5EF4-FFF2-40B4-BE49-F238E27FC236}">
                <a16:creationId xmlns:a16="http://schemas.microsoft.com/office/drawing/2014/main" id="{5E34B734-DD9F-2003-EE63-84531B9E8C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2685B69-4423-DE52-5CFD-93B9B8086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63F33C-92A5-CC43-927E-3FA61D70F9FD}" type="slidenum">
              <a:rPr lang="en-US" altLang="en-US"/>
              <a:pPr/>
              <a:t>88</a:t>
            </a:fld>
            <a:endParaRPr lang="en-US" altLang="en-US"/>
          </a:p>
        </p:txBody>
      </p:sp>
      <p:sp>
        <p:nvSpPr>
          <p:cNvPr id="604162" name="Rectangle 2">
            <a:extLst>
              <a:ext uri="{FF2B5EF4-FFF2-40B4-BE49-F238E27FC236}">
                <a16:creationId xmlns:a16="http://schemas.microsoft.com/office/drawing/2014/main" id="{8613223D-D002-2691-218E-DDD1B96D67AA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63" name="Rectangle 3">
            <a:extLst>
              <a:ext uri="{FF2B5EF4-FFF2-40B4-BE49-F238E27FC236}">
                <a16:creationId xmlns:a16="http://schemas.microsoft.com/office/drawing/2014/main" id="{788D6E90-C87A-A14C-18EF-7DEB6628EC0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2E86C42-4867-AF39-C7C1-25A6305639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A2057A-2F16-0D4B-8C7C-F286AAF66383}" type="slidenum">
              <a:rPr lang="en-US" altLang="en-US"/>
              <a:pPr/>
              <a:t>89</a:t>
            </a:fld>
            <a:endParaRPr lang="en-US" altLang="en-US"/>
          </a:p>
        </p:txBody>
      </p:sp>
      <p:sp>
        <p:nvSpPr>
          <p:cNvPr id="268290" name="Rectangle 2">
            <a:extLst>
              <a:ext uri="{FF2B5EF4-FFF2-40B4-BE49-F238E27FC236}">
                <a16:creationId xmlns:a16="http://schemas.microsoft.com/office/drawing/2014/main" id="{8758D71E-2B35-6A64-C928-CE8B67F5D97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>
            <a:extLst>
              <a:ext uri="{FF2B5EF4-FFF2-40B4-BE49-F238E27FC236}">
                <a16:creationId xmlns:a16="http://schemas.microsoft.com/office/drawing/2014/main" id="{5935AA01-D014-CA10-0CBE-960B5342DE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B31EBF1-F5A3-F1A6-70BD-70D2C710F1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EBB500-03A8-9D48-97A0-E3947F4D7716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91490" name="Rectangle 2">
            <a:extLst>
              <a:ext uri="{FF2B5EF4-FFF2-40B4-BE49-F238E27FC236}">
                <a16:creationId xmlns:a16="http://schemas.microsoft.com/office/drawing/2014/main" id="{2AA47063-9DAC-B8A6-A1A7-C99DAF617BB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BEEC7DEE-9B68-FE1B-10BD-4E3DFFE1FD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66D95E1-7BD2-935F-E533-CFBCA70237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A8EF8F-A608-AA45-91E4-0E4F07524DAF}" type="slidenum">
              <a:rPr lang="en-US" altLang="en-US"/>
              <a:pPr/>
              <a:t>90</a:t>
            </a:fld>
            <a:endParaRPr lang="en-US" altLang="en-US"/>
          </a:p>
        </p:txBody>
      </p:sp>
      <p:sp>
        <p:nvSpPr>
          <p:cNvPr id="269314" name="Rectangle 2">
            <a:extLst>
              <a:ext uri="{FF2B5EF4-FFF2-40B4-BE49-F238E27FC236}">
                <a16:creationId xmlns:a16="http://schemas.microsoft.com/office/drawing/2014/main" id="{2A3962C1-E0BA-4E03-F769-DA53C309435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>
            <a:extLst>
              <a:ext uri="{FF2B5EF4-FFF2-40B4-BE49-F238E27FC236}">
                <a16:creationId xmlns:a16="http://schemas.microsoft.com/office/drawing/2014/main" id="{8CED7847-36F8-4053-4660-439171F09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9AB09C0-5BAD-B07C-66FD-DD79D186B3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53F059-3FDD-F345-9E1A-3CAFE6FE2503}" type="slidenum">
              <a:rPr lang="en-US" altLang="en-US"/>
              <a:pPr/>
              <a:t>91</a:t>
            </a:fld>
            <a:endParaRPr lang="en-US" altLang="en-US"/>
          </a:p>
        </p:txBody>
      </p:sp>
      <p:sp>
        <p:nvSpPr>
          <p:cNvPr id="667650" name="Rectangle 2">
            <a:extLst>
              <a:ext uri="{FF2B5EF4-FFF2-40B4-BE49-F238E27FC236}">
                <a16:creationId xmlns:a16="http://schemas.microsoft.com/office/drawing/2014/main" id="{0DBA5295-4491-5436-E9A5-50753136B436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7651" name="Rectangle 3">
            <a:extLst>
              <a:ext uri="{FF2B5EF4-FFF2-40B4-BE49-F238E27FC236}">
                <a16:creationId xmlns:a16="http://schemas.microsoft.com/office/drawing/2014/main" id="{D6211985-38AD-A705-AC6F-8A2047729B2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96044D9-8420-FD48-5595-8D10C90D71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2E6225-3230-BC4F-A6DF-917A1CF1508E}" type="slidenum">
              <a:rPr lang="en-US" altLang="en-US"/>
              <a:pPr/>
              <a:t>92</a:t>
            </a:fld>
            <a:endParaRPr lang="en-US" altLang="en-US"/>
          </a:p>
        </p:txBody>
      </p:sp>
      <p:sp>
        <p:nvSpPr>
          <p:cNvPr id="272386" name="Rectangle 2">
            <a:extLst>
              <a:ext uri="{FF2B5EF4-FFF2-40B4-BE49-F238E27FC236}">
                <a16:creationId xmlns:a16="http://schemas.microsoft.com/office/drawing/2014/main" id="{15F3C6DF-E5FB-747A-6C38-2C2C2F5ACA4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>
            <a:extLst>
              <a:ext uri="{FF2B5EF4-FFF2-40B4-BE49-F238E27FC236}">
                <a16:creationId xmlns:a16="http://schemas.microsoft.com/office/drawing/2014/main" id="{D0D0EE96-D76B-BE7A-CF56-0D1E0B8AAF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6339001-8706-192A-2706-41F369D305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D5934E-4F40-7F49-817C-02D19B2D1424}" type="slidenum">
              <a:rPr lang="en-US" altLang="en-US"/>
              <a:pPr/>
              <a:t>93</a:t>
            </a:fld>
            <a:endParaRPr lang="en-US" altLang="en-US"/>
          </a:p>
        </p:txBody>
      </p:sp>
      <p:sp>
        <p:nvSpPr>
          <p:cNvPr id="275458" name="Rectangle 2">
            <a:extLst>
              <a:ext uri="{FF2B5EF4-FFF2-40B4-BE49-F238E27FC236}">
                <a16:creationId xmlns:a16="http://schemas.microsoft.com/office/drawing/2014/main" id="{E14CF1E7-E598-BAA8-B912-2A42A1BB3A4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>
            <a:extLst>
              <a:ext uri="{FF2B5EF4-FFF2-40B4-BE49-F238E27FC236}">
                <a16:creationId xmlns:a16="http://schemas.microsoft.com/office/drawing/2014/main" id="{CF2FE7D4-B5E3-D729-0E25-6B22F6BFB5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B70D02A-CA04-DE83-863B-47C049EA27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729C80-5238-9F40-88FE-F7A2E9081ABF}" type="slidenum">
              <a:rPr lang="en-US" altLang="en-US"/>
              <a:pPr/>
              <a:t>94</a:t>
            </a:fld>
            <a:endParaRPr lang="en-US" altLang="en-US"/>
          </a:p>
        </p:txBody>
      </p:sp>
      <p:sp>
        <p:nvSpPr>
          <p:cNvPr id="608258" name="Rectangle 2">
            <a:extLst>
              <a:ext uri="{FF2B5EF4-FFF2-40B4-BE49-F238E27FC236}">
                <a16:creationId xmlns:a16="http://schemas.microsoft.com/office/drawing/2014/main" id="{E2548151-180D-6CBE-0553-FA42CF26406E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8259" name="Rectangle 3">
            <a:extLst>
              <a:ext uri="{FF2B5EF4-FFF2-40B4-BE49-F238E27FC236}">
                <a16:creationId xmlns:a16="http://schemas.microsoft.com/office/drawing/2014/main" id="{99D73C1D-95CB-984C-235A-F5396FA0B20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1D83702-12A5-5091-76DB-9D755801FA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D27CF8-7E86-094F-8FB9-A6517E7B4354}" type="slidenum">
              <a:rPr lang="en-US" altLang="en-US"/>
              <a:pPr/>
              <a:t>95</a:t>
            </a:fld>
            <a:endParaRPr lang="en-US" altLang="en-US"/>
          </a:p>
        </p:txBody>
      </p:sp>
      <p:sp>
        <p:nvSpPr>
          <p:cNvPr id="694274" name="Rectangle 2">
            <a:extLst>
              <a:ext uri="{FF2B5EF4-FFF2-40B4-BE49-F238E27FC236}">
                <a16:creationId xmlns:a16="http://schemas.microsoft.com/office/drawing/2014/main" id="{D96FB229-F014-56F1-F874-982199AE7B2B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4275" name="Rectangle 3">
            <a:extLst>
              <a:ext uri="{FF2B5EF4-FFF2-40B4-BE49-F238E27FC236}">
                <a16:creationId xmlns:a16="http://schemas.microsoft.com/office/drawing/2014/main" id="{790E9C6E-549B-B2E1-606F-E97A5BAC721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C560750-819D-30CC-6EDB-686448E37C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C12D4D-E498-934C-B797-8E5E515E61F7}" type="slidenum">
              <a:rPr lang="en-US" altLang="en-US"/>
              <a:pPr/>
              <a:t>96</a:t>
            </a:fld>
            <a:endParaRPr lang="en-US" altLang="en-US"/>
          </a:p>
        </p:txBody>
      </p:sp>
      <p:sp>
        <p:nvSpPr>
          <p:cNvPr id="610306" name="Rectangle 2">
            <a:extLst>
              <a:ext uri="{FF2B5EF4-FFF2-40B4-BE49-F238E27FC236}">
                <a16:creationId xmlns:a16="http://schemas.microsoft.com/office/drawing/2014/main" id="{2D98AA9A-E698-F3D7-C003-1BE82C9809A2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0307" name="Rectangle 3">
            <a:extLst>
              <a:ext uri="{FF2B5EF4-FFF2-40B4-BE49-F238E27FC236}">
                <a16:creationId xmlns:a16="http://schemas.microsoft.com/office/drawing/2014/main" id="{6946F187-619A-D644-24C5-1CC97C92EFA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E91B176-A5A7-763F-EBCF-510FB399EB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845A6F-3272-694E-B5A6-B75013D17726}" type="slidenum">
              <a:rPr lang="en-US" altLang="en-US"/>
              <a:pPr/>
              <a:t>97</a:t>
            </a:fld>
            <a:endParaRPr lang="en-US" altLang="en-US"/>
          </a:p>
        </p:txBody>
      </p:sp>
      <p:sp>
        <p:nvSpPr>
          <p:cNvPr id="620546" name="Rectangle 2">
            <a:extLst>
              <a:ext uri="{FF2B5EF4-FFF2-40B4-BE49-F238E27FC236}">
                <a16:creationId xmlns:a16="http://schemas.microsoft.com/office/drawing/2014/main" id="{9C8FC5CC-059E-AF1F-FA00-8B88064A2CD9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0547" name="Rectangle 3">
            <a:extLst>
              <a:ext uri="{FF2B5EF4-FFF2-40B4-BE49-F238E27FC236}">
                <a16:creationId xmlns:a16="http://schemas.microsoft.com/office/drawing/2014/main" id="{539246A4-A713-46DA-39CB-0FA2B3F989E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279C517-D999-0EB6-27FB-070AA5FD42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FCEC3-5679-FD40-B1C0-CDBD7079E6F0}" type="slidenum">
              <a:rPr lang="en-US" altLang="en-US"/>
              <a:pPr/>
              <a:t>98</a:t>
            </a:fld>
            <a:endParaRPr lang="en-US" altLang="en-US"/>
          </a:p>
        </p:txBody>
      </p:sp>
      <p:sp>
        <p:nvSpPr>
          <p:cNvPr id="696322" name="Rectangle 2">
            <a:extLst>
              <a:ext uri="{FF2B5EF4-FFF2-40B4-BE49-F238E27FC236}">
                <a16:creationId xmlns:a16="http://schemas.microsoft.com/office/drawing/2014/main" id="{7011D974-EC2D-9AA4-5BF3-EC80E679984D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23" name="Rectangle 3">
            <a:extLst>
              <a:ext uri="{FF2B5EF4-FFF2-40B4-BE49-F238E27FC236}">
                <a16:creationId xmlns:a16="http://schemas.microsoft.com/office/drawing/2014/main" id="{CDA06BFD-B9A6-C66B-E063-7728E3F72E2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2558F60-1652-B11F-C9F2-46F0990CCB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6DAA7D-399B-CC4D-9557-1287504153BD}" type="slidenum">
              <a:rPr lang="en-US" altLang="en-US"/>
              <a:pPr/>
              <a:t>99</a:t>
            </a:fld>
            <a:endParaRPr lang="en-US" altLang="en-US"/>
          </a:p>
        </p:txBody>
      </p:sp>
      <p:sp>
        <p:nvSpPr>
          <p:cNvPr id="622594" name="Rectangle 2">
            <a:extLst>
              <a:ext uri="{FF2B5EF4-FFF2-40B4-BE49-F238E27FC236}">
                <a16:creationId xmlns:a16="http://schemas.microsoft.com/office/drawing/2014/main" id="{6B08E394-C855-477F-7481-EADED0ABDE62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2595" name="Rectangle 3">
            <a:extLst>
              <a:ext uri="{FF2B5EF4-FFF2-40B4-BE49-F238E27FC236}">
                <a16:creationId xmlns:a16="http://schemas.microsoft.com/office/drawing/2014/main" id="{0366DBEA-6EC4-6FDC-3EEC-D33AAB8FF49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18289-9F1E-0DA9-0368-B25CA6C32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62F627-1B41-0D93-F4FB-C31E28ED23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16C37-E41C-4A34-B467-8325DCD03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55CB4-C4E5-B8A8-75B4-0C3A3027F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026FC-A823-B434-82BE-EF8BA71A5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AB585-1E10-C44C-9709-9274E86C306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3138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1DDD1-1183-F1DF-2CE5-DFF1AE0F3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A323CA-1C3F-622F-34DB-67D40A9AB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010C04-62AC-069F-D9C7-27F4A1AFC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A04F8-C0CB-EF5F-1C62-33C1F1F0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51EEE-640C-8A2C-37AA-F7AC318D9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D1147-BD2D-634F-BF69-5B0560246F8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262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10E5F-8BFB-8FA0-3032-8CDBF2ECA5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CDFB8E-5178-F676-9A47-FF3969B3F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C4C82-DF2B-29EB-1387-AF7CE3DCA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CB51B5-DEE4-E8CF-A2B3-7A5DE8BD2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5E6B7-152C-68FA-F856-B7D4488B8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9E0B5-A910-0C40-9970-CE42E59A4A1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563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297AB-5EB3-18FE-2135-E336112E9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5E7162-A083-FDF4-D04B-ECF98627A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924E3-DF7A-E9C2-EA03-599FB7138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2B9C47-145D-30B1-C341-3C55E3126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E7FBF-DAF1-4172-6D89-D4D44172D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6BA01-26F6-D843-A1E1-38B042E0E60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3701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27154-DA54-AB86-07BF-6EE2E35AA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9DBB3-17A2-4D6B-9BAF-D537A7C89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7BDB0-0D7D-D8B1-0944-BDAB93383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41E6D-4BF7-A152-3B84-4B10C7D8E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CB87D-996B-3348-0ED8-56E31D9E2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3FD79-3010-754B-9658-BCEE3076C35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84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DD019-9481-6DEB-69A9-B6ADC26B3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5DD86-21B2-0E8B-E72F-9BEAFB3759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B7B0D9-508F-5EBA-FF77-CE7CB4174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BEE708-E8C9-75F3-1ED4-F46918620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EC02B-2011-97FD-0302-390AD01A4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F6473D-ADC9-1596-D4A1-2C5DC2F9E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83A0F-8836-394C-A3BF-1A9CE923473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3066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531FD-FB36-35DD-D9FB-3EE0008D5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0C10D4-5965-9502-699C-641495C34C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9EA3F9-0EA5-AD44-305F-D61EEE819E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E1D152-1083-4679-BE4A-D3C955D0B7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8B7AB8-7FA5-CE90-4617-66F66F7CAC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E85260-29E4-B8A0-D1E5-85531888F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A84F7-DF48-9726-CB91-E5FBB14A9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9B0AB0-7B05-5569-7209-95017E5C2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36E1B-B2D1-8142-853D-C3F4AD21D1A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920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55B0-FC1C-86C4-2885-BDF7CF35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F1A039-A4C9-AD43-C32E-D8497CD0F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72DA99-65D8-B3A0-407B-12AC540A5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156CB-FEB9-5336-9BC4-9E43BF8A1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F4CAC-C017-9C43-A38B-6EF90932E4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5215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1DBE17-ABD7-A4F0-0422-68597A619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626385-FB6C-FAD0-4428-CEE173234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64EFD-0990-1A16-650C-CAA20F3EA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6811-0FBF-4142-B925-05416C62B50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6144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B68F6-E0B5-D016-16D4-917ADDB42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7F939-6DE9-61B0-49A8-3324AE8D8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149DF1-ECD7-6B4C-C048-A6262483AC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543A06-924B-75EE-5D39-A7159D416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4AB9BE-3589-F9F0-DBE1-3D78D1590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DF7301-EB87-5C0B-6256-9FAF475B5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BAA2BD-4BF9-8545-B367-0ABB3F6D02E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80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6DA4-C503-98C1-6DE9-CFFCF96DA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F865A2-537A-E934-EAD3-CA3C5F083A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9E7F42-C913-3585-CC16-DEFF1A2B1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D65B23-9FCD-227C-0E4C-6718E9C66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9C18C3-E477-C4D3-0247-5D990176C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03C4C9-0D8A-1E3C-CD7C-67A9C3CBA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8F655-C32B-3B48-81C4-68040B78723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3957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644C56B-DC21-A878-5C44-A219AE825A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7B967CF-74AB-C7AC-DB3C-51B6F0FB44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02F4957-0D17-0B1E-8FCC-09BBA06DB4E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/>
            </a:lvl1pPr>
          </a:lstStyle>
          <a:p>
            <a:endParaRPr lang="en-GB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AA01D67-406F-C4A9-E92E-85D5BAAF4A2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/>
            </a:lvl1pPr>
          </a:lstStyle>
          <a:p>
            <a:endParaRPr lang="en-GB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5DEE470-13FE-26F7-3283-A429EEC3E57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/>
            </a:lvl1pPr>
          </a:lstStyle>
          <a:p>
            <a:fld id="{1BF632ED-6240-1B41-9EF7-38B818DB6B6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>
            <a:extLst>
              <a:ext uri="{FF2B5EF4-FFF2-40B4-BE49-F238E27FC236}">
                <a16:creationId xmlns:a16="http://schemas.microsoft.com/office/drawing/2014/main" id="{E7901FED-725A-1302-0E37-B42DB88EF57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033B3FA7-14EB-54E1-8227-6743244F135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182277" name="Picture 5">
            <a:extLst>
              <a:ext uri="{FF2B5EF4-FFF2-40B4-BE49-F238E27FC236}">
                <a16:creationId xmlns:a16="http://schemas.microsoft.com/office/drawing/2014/main" id="{B34FE031-2FB9-8FA8-9EAF-CBDBEBA9B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9525"/>
            <a:ext cx="80772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032ED90-474E-F69C-955D-ABEA2E7F37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B426DDE-9347-A9A6-9AAF-3EFD6ED0C6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128" name="Picture 8">
            <a:extLst>
              <a:ext uri="{FF2B5EF4-FFF2-40B4-BE49-F238E27FC236}">
                <a16:creationId xmlns:a16="http://schemas.microsoft.com/office/drawing/2014/main" id="{9D027E58-B7E4-7256-1FCE-7228E134D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5588"/>
            <a:ext cx="8686800" cy="634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>
            <a:extLst>
              <a:ext uri="{FF2B5EF4-FFF2-40B4-BE49-F238E27FC236}">
                <a16:creationId xmlns:a16="http://schemas.microsoft.com/office/drawing/2014/main" id="{D147CB0D-98BF-331B-486F-9BB461A2169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15427" name="Rectangle 3">
            <a:extLst>
              <a:ext uri="{FF2B5EF4-FFF2-40B4-BE49-F238E27FC236}">
                <a16:creationId xmlns:a16="http://schemas.microsoft.com/office/drawing/2014/main" id="{43D093DB-2661-6386-5607-2CB95CEAD0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15428" name="Picture 4">
            <a:extLst>
              <a:ext uri="{FF2B5EF4-FFF2-40B4-BE49-F238E27FC236}">
                <a16:creationId xmlns:a16="http://schemas.microsoft.com/office/drawing/2014/main" id="{4BC5B37B-3B02-1033-CD38-AE106928E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9600"/>
            <a:ext cx="4360863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>
            <a:extLst>
              <a:ext uri="{FF2B5EF4-FFF2-40B4-BE49-F238E27FC236}">
                <a16:creationId xmlns:a16="http://schemas.microsoft.com/office/drawing/2014/main" id="{DCA01043-B73F-5833-DD1A-55B47E0B187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420867" name="Rectangle 3">
            <a:extLst>
              <a:ext uri="{FF2B5EF4-FFF2-40B4-BE49-F238E27FC236}">
                <a16:creationId xmlns:a16="http://schemas.microsoft.com/office/drawing/2014/main" id="{8E3C66A3-9DA3-AD78-FDD8-7F390D7B9B0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420869" name="Picture 5">
            <a:extLst>
              <a:ext uri="{FF2B5EF4-FFF2-40B4-BE49-F238E27FC236}">
                <a16:creationId xmlns:a16="http://schemas.microsoft.com/office/drawing/2014/main" id="{B7098D90-0203-4E23-53E8-5EA998997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0"/>
            <a:ext cx="6218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FEE0AA08-AFC0-786D-2707-331C0025D1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B65C3AAE-BDED-59AA-9672-99556A3477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2773" name="Picture 5">
            <a:extLst>
              <a:ext uri="{FF2B5EF4-FFF2-40B4-BE49-F238E27FC236}">
                <a16:creationId xmlns:a16="http://schemas.microsoft.com/office/drawing/2014/main" id="{B5A25A99-66F1-1F76-3542-C244DE4A6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85850"/>
            <a:ext cx="73152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7930B96-91C8-5D17-3B04-DA9382C617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667C889-0E54-8435-2A4E-9A6AEF0192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3014" name="Picture 6">
            <a:extLst>
              <a:ext uri="{FF2B5EF4-FFF2-40B4-BE49-F238E27FC236}">
                <a16:creationId xmlns:a16="http://schemas.microsoft.com/office/drawing/2014/main" id="{DDF86A90-3107-0B51-3F75-7B883C4C6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0"/>
            <a:ext cx="6218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ACFF1BC8-DF99-29F0-12D0-D973DEF026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F9E44646-646F-017D-5C82-54878608F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12646" name="Picture 6">
            <a:extLst>
              <a:ext uri="{FF2B5EF4-FFF2-40B4-BE49-F238E27FC236}">
                <a16:creationId xmlns:a16="http://schemas.microsoft.com/office/drawing/2014/main" id="{6FB76799-17FA-13FA-0227-DACCAA415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12775"/>
            <a:ext cx="6629400" cy="556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>
            <a:extLst>
              <a:ext uri="{FF2B5EF4-FFF2-40B4-BE49-F238E27FC236}">
                <a16:creationId xmlns:a16="http://schemas.microsoft.com/office/drawing/2014/main" id="{5EF4FBBF-085F-AC83-4309-D3A74B2E8A1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23619" name="Rectangle 3">
            <a:extLst>
              <a:ext uri="{FF2B5EF4-FFF2-40B4-BE49-F238E27FC236}">
                <a16:creationId xmlns:a16="http://schemas.microsoft.com/office/drawing/2014/main" id="{1B368589-B8FB-99A3-F5CF-73C199145A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23621" name="Picture 5">
            <a:extLst>
              <a:ext uri="{FF2B5EF4-FFF2-40B4-BE49-F238E27FC236}">
                <a16:creationId xmlns:a16="http://schemas.microsoft.com/office/drawing/2014/main" id="{9D3CC9F6-D631-235A-FCC3-8766C2FC5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>
            <a:extLst>
              <a:ext uri="{FF2B5EF4-FFF2-40B4-BE49-F238E27FC236}">
                <a16:creationId xmlns:a16="http://schemas.microsoft.com/office/drawing/2014/main" id="{60BC2DDF-413C-973B-D06C-83FD374F17F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17475" name="Rectangle 3">
            <a:extLst>
              <a:ext uri="{FF2B5EF4-FFF2-40B4-BE49-F238E27FC236}">
                <a16:creationId xmlns:a16="http://schemas.microsoft.com/office/drawing/2014/main" id="{59F0A40C-FBA9-2C46-4367-D731A54665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17476" name="Picture 4">
            <a:extLst>
              <a:ext uri="{FF2B5EF4-FFF2-40B4-BE49-F238E27FC236}">
                <a16:creationId xmlns:a16="http://schemas.microsoft.com/office/drawing/2014/main" id="{678F68E2-33DC-739E-ADA7-6ECC2FA1C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9600"/>
            <a:ext cx="4360863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951A21B-54D1-1981-F470-6678AE8B49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92261270-4EDF-984C-1669-12068FBAE3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BD680A18-D0BB-7847-E440-923C44890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9" t="6000" r="25999" b="8667"/>
          <a:stretch>
            <a:fillRect/>
          </a:stretch>
        </p:blipFill>
        <p:spPr bwMode="auto">
          <a:xfrm>
            <a:off x="198120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BE6EEACE-3A6A-1FF5-AD5D-7EE4C1E14B4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D5273AD4-209C-14B1-3E85-B266D99A0F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39652" name="Picture 4">
            <a:extLst>
              <a:ext uri="{FF2B5EF4-FFF2-40B4-BE49-F238E27FC236}">
                <a16:creationId xmlns:a16="http://schemas.microsoft.com/office/drawing/2014/main" id="{E0C1CCFE-9211-685D-7BA1-461D51D34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0"/>
            <a:ext cx="3136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D4B80AA-AB4B-DBA7-1719-567B121191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8BC77AFE-74FF-99F5-3EEA-D18F925FEA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n-GB" altLang="en-US" sz="6600"/>
          </a:p>
          <a:p>
            <a:pPr algn="ctr">
              <a:buFontTx/>
              <a:buNone/>
            </a:pPr>
            <a:r>
              <a:rPr lang="en-GB" altLang="en-US" sz="6600">
                <a:solidFill>
                  <a:schemeClr val="bg1"/>
                </a:solidFill>
              </a:rPr>
              <a:t>Scene Four:</a:t>
            </a:r>
          </a:p>
          <a:p>
            <a:pPr algn="ctr">
              <a:buFontTx/>
              <a:buNone/>
            </a:pPr>
            <a:r>
              <a:rPr lang="en-GB" altLang="en-US" sz="6600">
                <a:solidFill>
                  <a:schemeClr val="bg1"/>
                </a:solidFill>
              </a:rPr>
              <a:t>The Death of Enkidu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>
            <a:extLst>
              <a:ext uri="{FF2B5EF4-FFF2-40B4-BE49-F238E27FC236}">
                <a16:creationId xmlns:a16="http://schemas.microsoft.com/office/drawing/2014/main" id="{3F40478C-AD72-C0A7-A585-FFFB8B4DF4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33123" name="Rectangle 3">
            <a:extLst>
              <a:ext uri="{FF2B5EF4-FFF2-40B4-BE49-F238E27FC236}">
                <a16:creationId xmlns:a16="http://schemas.microsoft.com/office/drawing/2014/main" id="{173E1E1E-399D-EB62-FD4D-A95C34CED5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33126" name="Picture 6">
            <a:extLst>
              <a:ext uri="{FF2B5EF4-FFF2-40B4-BE49-F238E27FC236}">
                <a16:creationId xmlns:a16="http://schemas.microsoft.com/office/drawing/2014/main" id="{E426658F-36C8-FCF6-A4CD-724978BB2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6629400" cy="655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>
            <a:extLst>
              <a:ext uri="{FF2B5EF4-FFF2-40B4-BE49-F238E27FC236}">
                <a16:creationId xmlns:a16="http://schemas.microsoft.com/office/drawing/2014/main" id="{BA8421B1-1322-AEA8-28C5-F19D31106B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58435" name="Rectangle 3">
            <a:extLst>
              <a:ext uri="{FF2B5EF4-FFF2-40B4-BE49-F238E27FC236}">
                <a16:creationId xmlns:a16="http://schemas.microsoft.com/office/drawing/2014/main" id="{4EF2D97F-E6D6-F67C-F89C-9AEAC23CFB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58437" name="Picture 5">
            <a:extLst>
              <a:ext uri="{FF2B5EF4-FFF2-40B4-BE49-F238E27FC236}">
                <a16:creationId xmlns:a16="http://schemas.microsoft.com/office/drawing/2014/main" id="{943501FB-B9FB-7238-111E-84CBDC6B9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457200"/>
            <a:ext cx="54102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>
            <a:extLst>
              <a:ext uri="{FF2B5EF4-FFF2-40B4-BE49-F238E27FC236}">
                <a16:creationId xmlns:a16="http://schemas.microsoft.com/office/drawing/2014/main" id="{88A6AFE1-5CB4-BDAA-A421-6C17B519D0E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28739" name="Rectangle 3">
            <a:extLst>
              <a:ext uri="{FF2B5EF4-FFF2-40B4-BE49-F238E27FC236}">
                <a16:creationId xmlns:a16="http://schemas.microsoft.com/office/drawing/2014/main" id="{EE4954A2-7CD0-27EE-6393-093551AEACD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28740" name="Picture 4">
            <a:extLst>
              <a:ext uri="{FF2B5EF4-FFF2-40B4-BE49-F238E27FC236}">
                <a16:creationId xmlns:a16="http://schemas.microsoft.com/office/drawing/2014/main" id="{B02599C7-2A17-DD30-66CE-354423F82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9563" y="0"/>
            <a:ext cx="3444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8" name="Rectangle 2">
            <a:extLst>
              <a:ext uri="{FF2B5EF4-FFF2-40B4-BE49-F238E27FC236}">
                <a16:creationId xmlns:a16="http://schemas.microsoft.com/office/drawing/2014/main" id="{792D99A5-4586-2852-052B-DF670D39DB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33859" name="Rectangle 3">
            <a:extLst>
              <a:ext uri="{FF2B5EF4-FFF2-40B4-BE49-F238E27FC236}">
                <a16:creationId xmlns:a16="http://schemas.microsoft.com/office/drawing/2014/main" id="{7DD9000F-96D7-9D5F-884F-6E525C2D49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33860" name="Picture 4">
            <a:extLst>
              <a:ext uri="{FF2B5EF4-FFF2-40B4-BE49-F238E27FC236}">
                <a16:creationId xmlns:a16="http://schemas.microsoft.com/office/drawing/2014/main" id="{255B5132-0313-DF7B-960D-A6DA861C7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1000"/>
            <a:ext cx="7696200" cy="5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>
            <a:extLst>
              <a:ext uri="{FF2B5EF4-FFF2-40B4-BE49-F238E27FC236}">
                <a16:creationId xmlns:a16="http://schemas.microsoft.com/office/drawing/2014/main" id="{7FF3D573-9633-A4D1-D512-4C572BFDF9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69987" name="Rectangle 3">
            <a:extLst>
              <a:ext uri="{FF2B5EF4-FFF2-40B4-BE49-F238E27FC236}">
                <a16:creationId xmlns:a16="http://schemas.microsoft.com/office/drawing/2014/main" id="{5F6DF8A3-23E7-457E-D6BA-8CD3B51D37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69988" name="Picture 4">
            <a:extLst>
              <a:ext uri="{FF2B5EF4-FFF2-40B4-BE49-F238E27FC236}">
                <a16:creationId xmlns:a16="http://schemas.microsoft.com/office/drawing/2014/main" id="{4796EC61-5D03-59C3-2BFF-4271AF929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7" t="17821" r="10352" b="60332"/>
          <a:stretch>
            <a:fillRect/>
          </a:stretch>
        </p:blipFill>
        <p:spPr bwMode="auto">
          <a:xfrm>
            <a:off x="0" y="381000"/>
            <a:ext cx="9144000" cy="587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>
            <a:extLst>
              <a:ext uri="{FF2B5EF4-FFF2-40B4-BE49-F238E27FC236}">
                <a16:creationId xmlns:a16="http://schemas.microsoft.com/office/drawing/2014/main" id="{D130EE0E-A94F-3297-E6D5-D24185069ED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431107" name="Rectangle 3">
            <a:extLst>
              <a:ext uri="{FF2B5EF4-FFF2-40B4-BE49-F238E27FC236}">
                <a16:creationId xmlns:a16="http://schemas.microsoft.com/office/drawing/2014/main" id="{BA1F665D-5674-00DA-A805-3D6C02AB04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431109" name="Picture 5">
            <a:extLst>
              <a:ext uri="{FF2B5EF4-FFF2-40B4-BE49-F238E27FC236}">
                <a16:creationId xmlns:a16="http://schemas.microsoft.com/office/drawing/2014/main" id="{B5722A58-2B2F-5277-6FE0-76102FF27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77400" cy="868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>
            <a:extLst>
              <a:ext uri="{FF2B5EF4-FFF2-40B4-BE49-F238E27FC236}">
                <a16:creationId xmlns:a16="http://schemas.microsoft.com/office/drawing/2014/main" id="{BF2D8F3F-538F-FA91-CA26-EDEBFD6B081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85059" name="Rectangle 3">
            <a:extLst>
              <a:ext uri="{FF2B5EF4-FFF2-40B4-BE49-F238E27FC236}">
                <a16:creationId xmlns:a16="http://schemas.microsoft.com/office/drawing/2014/main" id="{11013CE1-1591-68D3-E389-CDCABAB5884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85060" name="Picture 4">
            <a:extLst>
              <a:ext uri="{FF2B5EF4-FFF2-40B4-BE49-F238E27FC236}">
                <a16:creationId xmlns:a16="http://schemas.microsoft.com/office/drawing/2014/main" id="{45E5344D-66D5-6EA0-552D-397BECD20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838200"/>
            <a:ext cx="4038600" cy="346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>
            <a:extLst>
              <a:ext uri="{FF2B5EF4-FFF2-40B4-BE49-F238E27FC236}">
                <a16:creationId xmlns:a16="http://schemas.microsoft.com/office/drawing/2014/main" id="{A1F26A89-7BFD-D206-BDEC-56C53FF9EFF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35907" name="Rectangle 3">
            <a:extLst>
              <a:ext uri="{FF2B5EF4-FFF2-40B4-BE49-F238E27FC236}">
                <a16:creationId xmlns:a16="http://schemas.microsoft.com/office/drawing/2014/main" id="{6ED2FF34-D4BD-6C14-EAD9-EAD8DE42C5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35908" name="Picture 4">
            <a:extLst>
              <a:ext uri="{FF2B5EF4-FFF2-40B4-BE49-F238E27FC236}">
                <a16:creationId xmlns:a16="http://schemas.microsoft.com/office/drawing/2014/main" id="{EC26A723-B091-2094-29BB-3FB14272D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0"/>
            <a:ext cx="5459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id="{4194522B-6CD7-AF80-33BF-C355750630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id="{DCE9260F-31DE-AABF-BAEF-9C21D124D1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16740" name="Picture 4">
            <a:extLst>
              <a:ext uri="{FF2B5EF4-FFF2-40B4-BE49-F238E27FC236}">
                <a16:creationId xmlns:a16="http://schemas.microsoft.com/office/drawing/2014/main" id="{04426F09-2AFE-87EB-B0C2-19D3F5B30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t="3334" r="15334" b="3334"/>
          <a:stretch>
            <a:fillRect/>
          </a:stretch>
        </p:blipFill>
        <p:spPr bwMode="auto">
          <a:xfrm>
            <a:off x="2198688" y="0"/>
            <a:ext cx="48990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>
            <a:extLst>
              <a:ext uri="{FF2B5EF4-FFF2-40B4-BE49-F238E27FC236}">
                <a16:creationId xmlns:a16="http://schemas.microsoft.com/office/drawing/2014/main" id="{00DE4E95-F475-B870-CD5D-2AD2C41043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42051" name="Rectangle 3">
            <a:extLst>
              <a:ext uri="{FF2B5EF4-FFF2-40B4-BE49-F238E27FC236}">
                <a16:creationId xmlns:a16="http://schemas.microsoft.com/office/drawing/2014/main" id="{EB45A06F-14B5-DC03-6933-CFCAE7CA95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42052" name="Picture 4">
            <a:extLst>
              <a:ext uri="{FF2B5EF4-FFF2-40B4-BE49-F238E27FC236}">
                <a16:creationId xmlns:a16="http://schemas.microsoft.com/office/drawing/2014/main" id="{A7CFD7AA-68CD-7415-D5F6-BE0529360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581025"/>
            <a:ext cx="5648325" cy="5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>
            <a:extLst>
              <a:ext uri="{FF2B5EF4-FFF2-40B4-BE49-F238E27FC236}">
                <a16:creationId xmlns:a16="http://schemas.microsoft.com/office/drawing/2014/main" id="{A9BCD3DB-A1B8-4F0E-AFF6-4F3AA4E3F3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40003" name="Picture 3">
            <a:extLst>
              <a:ext uri="{FF2B5EF4-FFF2-40B4-BE49-F238E27FC236}">
                <a16:creationId xmlns:a16="http://schemas.microsoft.com/office/drawing/2014/main" id="{E99DC3B4-6979-8A17-2B3E-FC0EB6AB5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5459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0004" name="Picture 4">
            <a:extLst>
              <a:ext uri="{FF2B5EF4-FFF2-40B4-BE49-F238E27FC236}">
                <a16:creationId xmlns:a16="http://schemas.microsoft.com/office/drawing/2014/main" id="{A8A3EF52-27F9-43AC-0CFD-7B82E4FF46B3}"/>
              </a:ext>
            </a:extLst>
          </p:cNvPr>
          <p:cNvPicPr>
            <a:picLocks noChangeAspect="1" noChangeArrowheads="1"/>
          </p:cNvPicPr>
          <p:nvPr>
            <p:ph type="ctr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09600" y="304800"/>
            <a:ext cx="3179763" cy="63246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>
            <a:extLst>
              <a:ext uri="{FF2B5EF4-FFF2-40B4-BE49-F238E27FC236}">
                <a16:creationId xmlns:a16="http://schemas.microsoft.com/office/drawing/2014/main" id="{E18DE6B6-418D-0176-5578-ACD0C9D80E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64867" name="Rectangle 3">
            <a:extLst>
              <a:ext uri="{FF2B5EF4-FFF2-40B4-BE49-F238E27FC236}">
                <a16:creationId xmlns:a16="http://schemas.microsoft.com/office/drawing/2014/main" id="{14536659-3995-B59D-9EAC-DEC83B7DE8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64868" name="Picture 4">
            <a:extLst>
              <a:ext uri="{FF2B5EF4-FFF2-40B4-BE49-F238E27FC236}">
                <a16:creationId xmlns:a16="http://schemas.microsoft.com/office/drawing/2014/main" id="{28FBF43C-10A1-5FD7-1303-806E25D9E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t="5429" r="11656" b="5429"/>
          <a:stretch>
            <a:fillRect/>
          </a:stretch>
        </p:blipFill>
        <p:spPr bwMode="auto">
          <a:xfrm>
            <a:off x="2895600" y="0"/>
            <a:ext cx="3609975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04AB358A-FF14-4B25-AF60-D92AF8141BA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A39FA7C8-F94A-7DBA-6323-AA281617EC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41700" name="Picture 4">
            <a:extLst>
              <a:ext uri="{FF2B5EF4-FFF2-40B4-BE49-F238E27FC236}">
                <a16:creationId xmlns:a16="http://schemas.microsoft.com/office/drawing/2014/main" id="{B00C2668-DC14-F659-84A8-09A63350B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0"/>
            <a:ext cx="3136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>
            <a:extLst>
              <a:ext uri="{FF2B5EF4-FFF2-40B4-BE49-F238E27FC236}">
                <a16:creationId xmlns:a16="http://schemas.microsoft.com/office/drawing/2014/main" id="{901F048D-A850-47C9-0501-577D5F11962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GB" altLang="en-US" sz="8800">
                <a:solidFill>
                  <a:schemeClr val="bg1"/>
                </a:solidFill>
              </a:rPr>
              <a:t>The End</a:t>
            </a:r>
            <a:endParaRPr lang="en-US" altLang="en-US" sz="8800">
              <a:solidFill>
                <a:schemeClr val="bg1"/>
              </a:solidFill>
            </a:endParaRPr>
          </a:p>
        </p:txBody>
      </p:sp>
      <p:sp>
        <p:nvSpPr>
          <p:cNvPr id="674819" name="Rectangle 3">
            <a:extLst>
              <a:ext uri="{FF2B5EF4-FFF2-40B4-BE49-F238E27FC236}">
                <a16:creationId xmlns:a16="http://schemas.microsoft.com/office/drawing/2014/main" id="{2C463216-D3E6-05DF-5F85-6A632EAD6E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>
            <a:extLst>
              <a:ext uri="{FF2B5EF4-FFF2-40B4-BE49-F238E27FC236}">
                <a16:creationId xmlns:a16="http://schemas.microsoft.com/office/drawing/2014/main" id="{720D2B7E-4277-C721-D33E-DD67FB1361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75843" name="Rectangle 3">
            <a:extLst>
              <a:ext uri="{FF2B5EF4-FFF2-40B4-BE49-F238E27FC236}">
                <a16:creationId xmlns:a16="http://schemas.microsoft.com/office/drawing/2014/main" id="{3AF97C51-6999-3ACA-CCD3-B5A1FCBB44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>
            <a:extLst>
              <a:ext uri="{FF2B5EF4-FFF2-40B4-BE49-F238E27FC236}">
                <a16:creationId xmlns:a16="http://schemas.microsoft.com/office/drawing/2014/main" id="{CA165A80-BE0A-2108-4EF0-B6DB6DE168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76867" name="Rectangle 3">
            <a:extLst>
              <a:ext uri="{FF2B5EF4-FFF2-40B4-BE49-F238E27FC236}">
                <a16:creationId xmlns:a16="http://schemas.microsoft.com/office/drawing/2014/main" id="{09FB8DBA-F975-9C63-3077-FB94D97829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0" name="Rectangle 2">
            <a:extLst>
              <a:ext uri="{FF2B5EF4-FFF2-40B4-BE49-F238E27FC236}">
                <a16:creationId xmlns:a16="http://schemas.microsoft.com/office/drawing/2014/main" id="{F92A8C9F-9D94-A0DF-5565-4280BDD1085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77891" name="Rectangle 3">
            <a:extLst>
              <a:ext uri="{FF2B5EF4-FFF2-40B4-BE49-F238E27FC236}">
                <a16:creationId xmlns:a16="http://schemas.microsoft.com/office/drawing/2014/main" id="{750ADA18-CD7C-56DA-CE60-59E499EA3B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>
            <a:extLst>
              <a:ext uri="{FF2B5EF4-FFF2-40B4-BE49-F238E27FC236}">
                <a16:creationId xmlns:a16="http://schemas.microsoft.com/office/drawing/2014/main" id="{25493834-771F-D679-F73B-8BFFB90CE55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78915" name="Rectangle 3">
            <a:extLst>
              <a:ext uri="{FF2B5EF4-FFF2-40B4-BE49-F238E27FC236}">
                <a16:creationId xmlns:a16="http://schemas.microsoft.com/office/drawing/2014/main" id="{3BFA6365-5851-4B52-0C17-7DB80AABBC2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>
            <a:extLst>
              <a:ext uri="{FF2B5EF4-FFF2-40B4-BE49-F238E27FC236}">
                <a16:creationId xmlns:a16="http://schemas.microsoft.com/office/drawing/2014/main" id="{307FAB01-AE61-8ED9-9304-A4FA69720F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66915" name="Rectangle 3">
            <a:extLst>
              <a:ext uri="{FF2B5EF4-FFF2-40B4-BE49-F238E27FC236}">
                <a16:creationId xmlns:a16="http://schemas.microsoft.com/office/drawing/2014/main" id="{71637B29-87C1-9C2B-C10A-768841F7F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66916" name="Picture 4">
            <a:extLst>
              <a:ext uri="{FF2B5EF4-FFF2-40B4-BE49-F238E27FC236}">
                <a16:creationId xmlns:a16="http://schemas.microsoft.com/office/drawing/2014/main" id="{E27AC285-7E7D-2FE1-29BF-AE9BC095C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9" t="5429" r="15141" b="46571"/>
          <a:stretch>
            <a:fillRect/>
          </a:stretch>
        </p:blipFill>
        <p:spPr bwMode="auto">
          <a:xfrm>
            <a:off x="1752600" y="0"/>
            <a:ext cx="5875338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>
            <a:extLst>
              <a:ext uri="{FF2B5EF4-FFF2-40B4-BE49-F238E27FC236}">
                <a16:creationId xmlns:a16="http://schemas.microsoft.com/office/drawing/2014/main" id="{E8FE8B1E-A700-592A-B8A9-233DEDADFF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48195" name="Rectangle 3">
            <a:extLst>
              <a:ext uri="{FF2B5EF4-FFF2-40B4-BE49-F238E27FC236}">
                <a16:creationId xmlns:a16="http://schemas.microsoft.com/office/drawing/2014/main" id="{32A96B5F-BCA9-D766-C9E7-D77A21BA10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48196" name="Picture 4">
            <a:extLst>
              <a:ext uri="{FF2B5EF4-FFF2-40B4-BE49-F238E27FC236}">
                <a16:creationId xmlns:a16="http://schemas.microsoft.com/office/drawing/2014/main" id="{E3B4BB92-9263-5B41-DAEE-9FE7D4F68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581025"/>
            <a:ext cx="5648325" cy="5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>
            <a:extLst>
              <a:ext uri="{FF2B5EF4-FFF2-40B4-BE49-F238E27FC236}">
                <a16:creationId xmlns:a16="http://schemas.microsoft.com/office/drawing/2014/main" id="{EEAC09E4-F406-0B7B-56D4-369940989E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53987" name="Rectangle 3">
            <a:extLst>
              <a:ext uri="{FF2B5EF4-FFF2-40B4-BE49-F238E27FC236}">
                <a16:creationId xmlns:a16="http://schemas.microsoft.com/office/drawing/2014/main" id="{57B34126-5E64-662F-B9AD-16E54C4C77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53988" name="Picture 4">
            <a:extLst>
              <a:ext uri="{FF2B5EF4-FFF2-40B4-BE49-F238E27FC236}">
                <a16:creationId xmlns:a16="http://schemas.microsoft.com/office/drawing/2014/main" id="{25E039AD-F049-009B-3688-2CD882C40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26988"/>
            <a:ext cx="68341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>
            <a:extLst>
              <a:ext uri="{FF2B5EF4-FFF2-40B4-BE49-F238E27FC236}">
                <a16:creationId xmlns:a16="http://schemas.microsoft.com/office/drawing/2014/main" id="{7E02F2F3-6C58-594E-5706-CE19BBE160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47843" name="Rectangle 3">
            <a:extLst>
              <a:ext uri="{FF2B5EF4-FFF2-40B4-BE49-F238E27FC236}">
                <a16:creationId xmlns:a16="http://schemas.microsoft.com/office/drawing/2014/main" id="{56E6476B-EB4D-D666-F1BF-73BEA4CB99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47844" name="Picture 4">
            <a:extLst>
              <a:ext uri="{FF2B5EF4-FFF2-40B4-BE49-F238E27FC236}">
                <a16:creationId xmlns:a16="http://schemas.microsoft.com/office/drawing/2014/main" id="{26144337-3FCC-C519-DAA7-AD9BAC275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9225"/>
            <a:ext cx="8496300" cy="655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>
            <a:extLst>
              <a:ext uri="{FF2B5EF4-FFF2-40B4-BE49-F238E27FC236}">
                <a16:creationId xmlns:a16="http://schemas.microsoft.com/office/drawing/2014/main" id="{A34DA9D0-5371-A9E1-0014-F9D496F248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8AE309B8-95CB-E4B5-3F4E-6900F7BBAD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45412" name="Picture 4">
            <a:extLst>
              <a:ext uri="{FF2B5EF4-FFF2-40B4-BE49-F238E27FC236}">
                <a16:creationId xmlns:a16="http://schemas.microsoft.com/office/drawing/2014/main" id="{A9C7DC95-B0B4-99EB-CB51-7E0350185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2" t="5814" r="7573" b="4651"/>
          <a:stretch>
            <a:fillRect/>
          </a:stretch>
        </p:blipFill>
        <p:spPr bwMode="auto">
          <a:xfrm>
            <a:off x="2968625" y="-609600"/>
            <a:ext cx="3221038" cy="800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>
            <a:extLst>
              <a:ext uri="{FF2B5EF4-FFF2-40B4-BE49-F238E27FC236}">
                <a16:creationId xmlns:a16="http://schemas.microsoft.com/office/drawing/2014/main" id="{763A253D-E73B-8A97-A5D4-A88FACFF99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56035" name="Rectangle 3">
            <a:extLst>
              <a:ext uri="{FF2B5EF4-FFF2-40B4-BE49-F238E27FC236}">
                <a16:creationId xmlns:a16="http://schemas.microsoft.com/office/drawing/2014/main" id="{18EC1CE4-8C78-DBDA-420E-E409D2F9FB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56036" name="Picture 4">
            <a:extLst>
              <a:ext uri="{FF2B5EF4-FFF2-40B4-BE49-F238E27FC236}">
                <a16:creationId xmlns:a16="http://schemas.microsoft.com/office/drawing/2014/main" id="{0C3465AE-AE76-BC4D-AE4F-85CA1796D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" r="1135" b="2072"/>
          <a:stretch>
            <a:fillRect/>
          </a:stretch>
        </p:blipFill>
        <p:spPr bwMode="auto">
          <a:xfrm>
            <a:off x="520700" y="1484313"/>
            <a:ext cx="8154988" cy="38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>
            <a:extLst>
              <a:ext uri="{FF2B5EF4-FFF2-40B4-BE49-F238E27FC236}">
                <a16:creationId xmlns:a16="http://schemas.microsoft.com/office/drawing/2014/main" id="{F3D1D5C8-AD0B-F377-3C40-4A2600E9BF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09251" name="Rectangle 3">
            <a:extLst>
              <a:ext uri="{FF2B5EF4-FFF2-40B4-BE49-F238E27FC236}">
                <a16:creationId xmlns:a16="http://schemas.microsoft.com/office/drawing/2014/main" id="{1E8728B7-BFEF-7DD7-C428-86618A09C2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09253" name="Picture 5">
            <a:extLst>
              <a:ext uri="{FF2B5EF4-FFF2-40B4-BE49-F238E27FC236}">
                <a16:creationId xmlns:a16="http://schemas.microsoft.com/office/drawing/2014/main" id="{331DD005-E64B-F14B-B98B-B30F6AD8E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063"/>
            <a:ext cx="9144000" cy="611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>
            <a:extLst>
              <a:ext uri="{FF2B5EF4-FFF2-40B4-BE49-F238E27FC236}">
                <a16:creationId xmlns:a16="http://schemas.microsoft.com/office/drawing/2014/main" id="{BAE2E8D7-4001-A63A-D87D-60F8B7AB7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42339" name="Rectangle 3">
            <a:extLst>
              <a:ext uri="{FF2B5EF4-FFF2-40B4-BE49-F238E27FC236}">
                <a16:creationId xmlns:a16="http://schemas.microsoft.com/office/drawing/2014/main" id="{29AC8E78-37B1-2AB1-7401-8308F6B1E2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42341" name="Picture 5">
            <a:extLst>
              <a:ext uri="{FF2B5EF4-FFF2-40B4-BE49-F238E27FC236}">
                <a16:creationId xmlns:a16="http://schemas.microsoft.com/office/drawing/2014/main" id="{B035BE4F-32B7-44A6-383F-FD7E6681B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>
            <a:extLst>
              <a:ext uri="{FF2B5EF4-FFF2-40B4-BE49-F238E27FC236}">
                <a16:creationId xmlns:a16="http://schemas.microsoft.com/office/drawing/2014/main" id="{30C656A7-7069-D9A2-8EE9-9999A13B54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58083" name="Rectangle 3">
            <a:extLst>
              <a:ext uri="{FF2B5EF4-FFF2-40B4-BE49-F238E27FC236}">
                <a16:creationId xmlns:a16="http://schemas.microsoft.com/office/drawing/2014/main" id="{356DB9DB-5D73-DD00-F940-EBF3162CD4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58084" name="Picture 4">
            <a:extLst>
              <a:ext uri="{FF2B5EF4-FFF2-40B4-BE49-F238E27FC236}">
                <a16:creationId xmlns:a16="http://schemas.microsoft.com/office/drawing/2014/main" id="{A0B42F38-77B8-D9B6-BB87-1FA28B4B9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0"/>
            <a:ext cx="5459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88208070-3453-53AE-CDEC-87B389867C8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46C94CE9-49B3-9173-FC8E-79DB079AF14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33508" name="Picture 4">
            <a:extLst>
              <a:ext uri="{FF2B5EF4-FFF2-40B4-BE49-F238E27FC236}">
                <a16:creationId xmlns:a16="http://schemas.microsoft.com/office/drawing/2014/main" id="{3CE496CF-7B6E-58E5-B662-9920CB26A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0"/>
            <a:ext cx="3136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9C3B9C3-2C6B-4DBF-C640-122FC3A517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18C7F8B0-B3B0-8652-B2FB-388CB359BD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  <a:p>
            <a:endParaRPr lang="en-GB" altLang="en-US"/>
          </a:p>
          <a:p>
            <a:pPr algn="ctr">
              <a:buFontTx/>
              <a:buNone/>
            </a:pPr>
            <a:r>
              <a:rPr lang="en-GB" altLang="en-US" sz="5400">
                <a:solidFill>
                  <a:schemeClr val="bg1"/>
                </a:solidFill>
              </a:rPr>
              <a:t>Scene One: </a:t>
            </a:r>
          </a:p>
          <a:p>
            <a:pPr algn="ctr">
              <a:buFontTx/>
              <a:buNone/>
            </a:pPr>
            <a:r>
              <a:rPr lang="en-GB" altLang="en-US" sz="5400">
                <a:solidFill>
                  <a:schemeClr val="bg1"/>
                </a:solidFill>
              </a:rPr>
              <a:t>The Creation of Enkidu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722" name="Rectangle 2">
            <a:extLst>
              <a:ext uri="{FF2B5EF4-FFF2-40B4-BE49-F238E27FC236}">
                <a16:creationId xmlns:a16="http://schemas.microsoft.com/office/drawing/2014/main" id="{4FA09DFE-FB12-3577-5E71-2E11F5EC91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70723" name="Rectangle 3">
            <a:extLst>
              <a:ext uri="{FF2B5EF4-FFF2-40B4-BE49-F238E27FC236}">
                <a16:creationId xmlns:a16="http://schemas.microsoft.com/office/drawing/2014/main" id="{5074E3EB-2AD6-C019-07D8-4B03D69FAC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70724" name="Picture 4">
            <a:extLst>
              <a:ext uri="{FF2B5EF4-FFF2-40B4-BE49-F238E27FC236}">
                <a16:creationId xmlns:a16="http://schemas.microsoft.com/office/drawing/2014/main" id="{31D49EC9-1FF7-228D-8F19-F86352AD0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0"/>
            <a:ext cx="5459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B10313F2-19F6-4A39-7316-F872546D8A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60131" name="Rectangle 3">
            <a:extLst>
              <a:ext uri="{FF2B5EF4-FFF2-40B4-BE49-F238E27FC236}">
                <a16:creationId xmlns:a16="http://schemas.microsoft.com/office/drawing/2014/main" id="{08FC56C2-0513-839D-7BA6-2CBE006A4D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60132" name="Picture 4">
            <a:extLst>
              <a:ext uri="{FF2B5EF4-FFF2-40B4-BE49-F238E27FC236}">
                <a16:creationId xmlns:a16="http://schemas.microsoft.com/office/drawing/2014/main" id="{EB2FA2F7-5098-14F1-9A57-CD52A42E0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9225"/>
            <a:ext cx="8496300" cy="655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770" name="Rectangle 2">
            <a:extLst>
              <a:ext uri="{FF2B5EF4-FFF2-40B4-BE49-F238E27FC236}">
                <a16:creationId xmlns:a16="http://schemas.microsoft.com/office/drawing/2014/main" id="{D8FBAD90-81C4-8F2F-9CE0-8214312A0E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72771" name="Rectangle 3">
            <a:extLst>
              <a:ext uri="{FF2B5EF4-FFF2-40B4-BE49-F238E27FC236}">
                <a16:creationId xmlns:a16="http://schemas.microsoft.com/office/drawing/2014/main" id="{3CC5CAEA-0272-C99F-1B66-A48B4E3A5C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72772" name="Picture 4">
            <a:extLst>
              <a:ext uri="{FF2B5EF4-FFF2-40B4-BE49-F238E27FC236}">
                <a16:creationId xmlns:a16="http://schemas.microsoft.com/office/drawing/2014/main" id="{F169CBEB-CCE0-336F-024C-58D511149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988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C57B8C4E-E352-14BB-08F7-5E2526DB76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A49366AB-B246-0EB4-8F72-27F5B15232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4277" name="Picture 5">
            <a:extLst>
              <a:ext uri="{FF2B5EF4-FFF2-40B4-BE49-F238E27FC236}">
                <a16:creationId xmlns:a16="http://schemas.microsoft.com/office/drawing/2014/main" id="{E0E4A7F6-7F60-0BCA-C0E5-C4010C7EB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304800"/>
            <a:ext cx="548322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>
            <a:extLst>
              <a:ext uri="{FF2B5EF4-FFF2-40B4-BE49-F238E27FC236}">
                <a16:creationId xmlns:a16="http://schemas.microsoft.com/office/drawing/2014/main" id="{32DF56CB-BC0F-7160-0FCC-49DBE9FFCF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64227" name="Rectangle 3">
            <a:extLst>
              <a:ext uri="{FF2B5EF4-FFF2-40B4-BE49-F238E27FC236}">
                <a16:creationId xmlns:a16="http://schemas.microsoft.com/office/drawing/2014/main" id="{FAAAEB39-46DF-6ABD-782D-B978689EEC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64228" name="Picture 4">
            <a:extLst>
              <a:ext uri="{FF2B5EF4-FFF2-40B4-BE49-F238E27FC236}">
                <a16:creationId xmlns:a16="http://schemas.microsoft.com/office/drawing/2014/main" id="{8792C211-3204-8F4D-96A2-92F7BCF0B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3"/>
          <a:stretch>
            <a:fillRect/>
          </a:stretch>
        </p:blipFill>
        <p:spPr bwMode="auto">
          <a:xfrm>
            <a:off x="1863725" y="260350"/>
            <a:ext cx="5588000" cy="640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7FC83928-13F0-B586-B210-5C4FF0BD5D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A7491754-372D-412E-592C-57209D7B20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93189" name="Picture 5">
            <a:extLst>
              <a:ext uri="{FF2B5EF4-FFF2-40B4-BE49-F238E27FC236}">
                <a16:creationId xmlns:a16="http://schemas.microsoft.com/office/drawing/2014/main" id="{58F11F2D-FF07-1C41-D959-795366DEE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" t="7333" r="5533" b="15334"/>
          <a:stretch>
            <a:fillRect/>
          </a:stretch>
        </p:blipFill>
        <p:spPr bwMode="auto">
          <a:xfrm>
            <a:off x="152400" y="533400"/>
            <a:ext cx="8839200" cy="576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48468B82-00AC-192C-CB44-3440282A53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FA1F53E3-515B-B95C-B9E9-4EAFEBD21B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88069" name="Picture 5">
            <a:extLst>
              <a:ext uri="{FF2B5EF4-FFF2-40B4-BE49-F238E27FC236}">
                <a16:creationId xmlns:a16="http://schemas.microsoft.com/office/drawing/2014/main" id="{10D97953-0B97-6EF7-EA8D-A271E59A9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6200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182DCB6D-0072-1842-ED1C-2E285AA6C3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AAC903F4-BF07-040F-A005-F0B58C58070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31460" name="Picture 4">
            <a:extLst>
              <a:ext uri="{FF2B5EF4-FFF2-40B4-BE49-F238E27FC236}">
                <a16:creationId xmlns:a16="http://schemas.microsoft.com/office/drawing/2014/main" id="{3F7E18FB-FB33-9F88-5496-1A75B18FF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0"/>
            <a:ext cx="3136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>
            <a:extLst>
              <a:ext uri="{FF2B5EF4-FFF2-40B4-BE49-F238E27FC236}">
                <a16:creationId xmlns:a16="http://schemas.microsoft.com/office/drawing/2014/main" id="{0ED67DF9-5603-5632-E84F-3C6E81E34AC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66275" name="Rectangle 3">
            <a:extLst>
              <a:ext uri="{FF2B5EF4-FFF2-40B4-BE49-F238E27FC236}">
                <a16:creationId xmlns:a16="http://schemas.microsoft.com/office/drawing/2014/main" id="{53C1418B-7619-46D4-B3BB-C5FFE4E068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66277" name="Picture 5">
            <a:extLst>
              <a:ext uri="{FF2B5EF4-FFF2-40B4-BE49-F238E27FC236}">
                <a16:creationId xmlns:a16="http://schemas.microsoft.com/office/drawing/2014/main" id="{FFC87D65-33D6-D58A-50BA-DA048065B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8"/>
          <a:stretch>
            <a:fillRect/>
          </a:stretch>
        </p:blipFill>
        <p:spPr bwMode="auto">
          <a:xfrm>
            <a:off x="914400" y="914400"/>
            <a:ext cx="7239000" cy="520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4ECF9E9A-0668-3C89-73D2-5CE39A3286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24DAFA1-7CD2-AACE-4667-DB3300D5D9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EF0E1EDD-4E0F-D56C-3C9D-82433B888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3" y="0"/>
            <a:ext cx="52657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>
            <a:extLst>
              <a:ext uri="{FF2B5EF4-FFF2-40B4-BE49-F238E27FC236}">
                <a16:creationId xmlns:a16="http://schemas.microsoft.com/office/drawing/2014/main" id="{D7849982-7793-2AB4-9364-9961BB47DD7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67299" name="Rectangle 3">
            <a:extLst>
              <a:ext uri="{FF2B5EF4-FFF2-40B4-BE49-F238E27FC236}">
                <a16:creationId xmlns:a16="http://schemas.microsoft.com/office/drawing/2014/main" id="{2FBD4F69-4D92-CADF-5345-0D14B45C50B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67300" name="Picture 6" descr="cuneiform">
            <a:extLst>
              <a:ext uri="{FF2B5EF4-FFF2-40B4-BE49-F238E27FC236}">
                <a16:creationId xmlns:a16="http://schemas.microsoft.com/office/drawing/2014/main" id="{47F307A7-398C-05C9-A7A4-6A651BC85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r="3186"/>
          <a:stretch>
            <a:fillRect/>
          </a:stretch>
        </p:blipFill>
        <p:spPr bwMode="auto">
          <a:xfrm>
            <a:off x="2411413" y="0"/>
            <a:ext cx="41767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F4B2C92-1252-C18A-3118-2752DC9841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9DFFCED6-A7C9-61CF-7CF8-89A3AD7230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34A72962-FC69-E1C1-4034-66EABFAD2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81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>
            <a:extLst>
              <a:ext uri="{FF2B5EF4-FFF2-40B4-BE49-F238E27FC236}">
                <a16:creationId xmlns:a16="http://schemas.microsoft.com/office/drawing/2014/main" id="{EF3A9F92-0DE6-3B36-AE0E-83B0B9C95EC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87107" name="Rectangle 3">
            <a:extLst>
              <a:ext uri="{FF2B5EF4-FFF2-40B4-BE49-F238E27FC236}">
                <a16:creationId xmlns:a16="http://schemas.microsoft.com/office/drawing/2014/main" id="{51B47490-202D-B26D-0CAC-43C71807933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87108" name="Picture 4">
            <a:extLst>
              <a:ext uri="{FF2B5EF4-FFF2-40B4-BE49-F238E27FC236}">
                <a16:creationId xmlns:a16="http://schemas.microsoft.com/office/drawing/2014/main" id="{09B249EA-3025-EC88-EB74-AAE0C2A8A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8"/>
          <a:stretch>
            <a:fillRect/>
          </a:stretch>
        </p:blipFill>
        <p:spPr bwMode="auto">
          <a:xfrm>
            <a:off x="914400" y="914400"/>
            <a:ext cx="7239000" cy="520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>
            <a:extLst>
              <a:ext uri="{FF2B5EF4-FFF2-40B4-BE49-F238E27FC236}">
                <a16:creationId xmlns:a16="http://schemas.microsoft.com/office/drawing/2014/main" id="{D3D6852E-18B8-C5FA-693C-61563FE4E61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72419" name="Rectangle 3">
            <a:extLst>
              <a:ext uri="{FF2B5EF4-FFF2-40B4-BE49-F238E27FC236}">
                <a16:creationId xmlns:a16="http://schemas.microsoft.com/office/drawing/2014/main" id="{B1B2F61C-4361-1BE4-D2A0-D06A129FB49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72420" name="Picture 4">
            <a:extLst>
              <a:ext uri="{FF2B5EF4-FFF2-40B4-BE49-F238E27FC236}">
                <a16:creationId xmlns:a16="http://schemas.microsoft.com/office/drawing/2014/main" id="{AD19D3C9-7B57-3F40-2B72-07A612248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-304800"/>
            <a:ext cx="3268662" cy="739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24CCC912-9AF1-1E40-1F52-E4DF434ABA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8917EB72-9345-B4DC-FDE4-E4F55AC9D6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35172" name="Picture 4">
            <a:extLst>
              <a:ext uri="{FF2B5EF4-FFF2-40B4-BE49-F238E27FC236}">
                <a16:creationId xmlns:a16="http://schemas.microsoft.com/office/drawing/2014/main" id="{E11188BE-7E82-B8C7-0EA1-B585F3EA4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3" y="0"/>
            <a:ext cx="52657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E1D46539-CB3B-347F-0365-1E5DD6BB30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77155" name="Rectangle 3">
            <a:extLst>
              <a:ext uri="{FF2B5EF4-FFF2-40B4-BE49-F238E27FC236}">
                <a16:creationId xmlns:a16="http://schemas.microsoft.com/office/drawing/2014/main" id="{87145FEF-8F65-8F33-2642-487F6EEBF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77157" name="Picture 5">
            <a:extLst>
              <a:ext uri="{FF2B5EF4-FFF2-40B4-BE49-F238E27FC236}">
                <a16:creationId xmlns:a16="http://schemas.microsoft.com/office/drawing/2014/main" id="{C807A948-7629-6802-DFC9-143537122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138" y="0"/>
            <a:ext cx="38957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>
            <a:extLst>
              <a:ext uri="{FF2B5EF4-FFF2-40B4-BE49-F238E27FC236}">
                <a16:creationId xmlns:a16="http://schemas.microsoft.com/office/drawing/2014/main" id="{1666C97A-58C4-1F19-2685-157F6AF447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78179" name="Rectangle 3">
            <a:extLst>
              <a:ext uri="{FF2B5EF4-FFF2-40B4-BE49-F238E27FC236}">
                <a16:creationId xmlns:a16="http://schemas.microsoft.com/office/drawing/2014/main" id="{AC3CD390-B36A-8FC9-9546-4387C336E0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78180" name="Picture 4">
            <a:extLst>
              <a:ext uri="{FF2B5EF4-FFF2-40B4-BE49-F238E27FC236}">
                <a16:creationId xmlns:a16="http://schemas.microsoft.com/office/drawing/2014/main" id="{1805EF87-7E9B-05D8-183B-E1266445C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81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1B32850-2F72-81EB-75FC-01C03694D6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55E53076-C50C-3FC6-6527-6A8BA869EA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2295" name="Picture 7">
            <a:extLst>
              <a:ext uri="{FF2B5EF4-FFF2-40B4-BE49-F238E27FC236}">
                <a16:creationId xmlns:a16="http://schemas.microsoft.com/office/drawing/2014/main" id="{1FC5DC8F-8DAA-4D34-AC2A-E887D8CE4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1438"/>
            <a:ext cx="6629400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>
            <a:extLst>
              <a:ext uri="{FF2B5EF4-FFF2-40B4-BE49-F238E27FC236}">
                <a16:creationId xmlns:a16="http://schemas.microsoft.com/office/drawing/2014/main" id="{D0D82F96-D26F-4524-9461-6DE8C6FBF48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GB" altLang="en-US" sz="8800">
                <a:solidFill>
                  <a:schemeClr val="bg1"/>
                </a:solidFill>
              </a:rPr>
              <a:t>Prelude</a:t>
            </a:r>
            <a:endParaRPr lang="en-US" altLang="en-US" sz="8800">
              <a:solidFill>
                <a:schemeClr val="bg1"/>
              </a:solidFill>
            </a:endParaRPr>
          </a:p>
        </p:txBody>
      </p:sp>
      <p:sp>
        <p:nvSpPr>
          <p:cNvPr id="456707" name="Rectangle 3">
            <a:extLst>
              <a:ext uri="{FF2B5EF4-FFF2-40B4-BE49-F238E27FC236}">
                <a16:creationId xmlns:a16="http://schemas.microsoft.com/office/drawing/2014/main" id="{77DF49E7-E1BF-A3E5-9943-A2505068BC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>
            <a:extLst>
              <a:ext uri="{FF2B5EF4-FFF2-40B4-BE49-F238E27FC236}">
                <a16:creationId xmlns:a16="http://schemas.microsoft.com/office/drawing/2014/main" id="{C8768EBD-EE9B-9479-0124-F5555EE87BF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88131" name="Rectangle 3">
            <a:extLst>
              <a:ext uri="{FF2B5EF4-FFF2-40B4-BE49-F238E27FC236}">
                <a16:creationId xmlns:a16="http://schemas.microsoft.com/office/drawing/2014/main" id="{7FAC71C1-412E-142A-DF5C-54B44E4018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88132" name="Picture 4">
            <a:extLst>
              <a:ext uri="{FF2B5EF4-FFF2-40B4-BE49-F238E27FC236}">
                <a16:creationId xmlns:a16="http://schemas.microsoft.com/office/drawing/2014/main" id="{54E1C84B-9BE9-46E9-09AD-D41C70CC3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8"/>
          <a:stretch>
            <a:fillRect/>
          </a:stretch>
        </p:blipFill>
        <p:spPr bwMode="auto">
          <a:xfrm>
            <a:off x="914400" y="914400"/>
            <a:ext cx="7239000" cy="520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>
            <a:extLst>
              <a:ext uri="{FF2B5EF4-FFF2-40B4-BE49-F238E27FC236}">
                <a16:creationId xmlns:a16="http://schemas.microsoft.com/office/drawing/2014/main" id="{6A31397C-99F8-E360-358B-9F037617179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327683" name="Rectangle 3">
            <a:extLst>
              <a:ext uri="{FF2B5EF4-FFF2-40B4-BE49-F238E27FC236}">
                <a16:creationId xmlns:a16="http://schemas.microsoft.com/office/drawing/2014/main" id="{11C7E6DA-6659-4DF0-DBFA-D46ED9973B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327685" name="Picture 5">
            <a:extLst>
              <a:ext uri="{FF2B5EF4-FFF2-40B4-BE49-F238E27FC236}">
                <a16:creationId xmlns:a16="http://schemas.microsoft.com/office/drawing/2014/main" id="{3ADFCC72-C978-FC1A-9777-59834F314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36725"/>
            <a:ext cx="5867400" cy="317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id="{F22FC37B-180C-E14E-E6AB-1ACA91CC4B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id="{1D51BE60-C0C3-CDF6-5C61-A528AB11D6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96260" name="Picture 4">
            <a:extLst>
              <a:ext uri="{FF2B5EF4-FFF2-40B4-BE49-F238E27FC236}">
                <a16:creationId xmlns:a16="http://schemas.microsoft.com/office/drawing/2014/main" id="{DD7D4631-1D7A-5301-D540-7F588F12C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81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2">
            <a:extLst>
              <a:ext uri="{FF2B5EF4-FFF2-40B4-BE49-F238E27FC236}">
                <a16:creationId xmlns:a16="http://schemas.microsoft.com/office/drawing/2014/main" id="{9412A043-4D88-406A-F1E3-378274DD63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89155" name="Rectangle 3">
            <a:extLst>
              <a:ext uri="{FF2B5EF4-FFF2-40B4-BE49-F238E27FC236}">
                <a16:creationId xmlns:a16="http://schemas.microsoft.com/office/drawing/2014/main" id="{745DAFBE-E466-7FFE-A1D6-1B3F3A0AD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89156" name="Picture 4">
            <a:extLst>
              <a:ext uri="{FF2B5EF4-FFF2-40B4-BE49-F238E27FC236}">
                <a16:creationId xmlns:a16="http://schemas.microsoft.com/office/drawing/2014/main" id="{9DE311A1-141C-8F85-1C0F-071532DB7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>
            <a:extLst>
              <a:ext uri="{FF2B5EF4-FFF2-40B4-BE49-F238E27FC236}">
                <a16:creationId xmlns:a16="http://schemas.microsoft.com/office/drawing/2014/main" id="{E112C9C5-8B92-2211-B42F-7E10E0BBB6F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323587" name="Rectangle 3">
            <a:extLst>
              <a:ext uri="{FF2B5EF4-FFF2-40B4-BE49-F238E27FC236}">
                <a16:creationId xmlns:a16="http://schemas.microsoft.com/office/drawing/2014/main" id="{C4890E83-2334-3554-4025-A69DF1409B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323588" name="Picture 4">
            <a:extLst>
              <a:ext uri="{FF2B5EF4-FFF2-40B4-BE49-F238E27FC236}">
                <a16:creationId xmlns:a16="http://schemas.microsoft.com/office/drawing/2014/main" id="{67EFCE25-3683-B01E-9FAB-4E04B7AA9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60563"/>
            <a:ext cx="716280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>
            <a:extLst>
              <a:ext uri="{FF2B5EF4-FFF2-40B4-BE49-F238E27FC236}">
                <a16:creationId xmlns:a16="http://schemas.microsoft.com/office/drawing/2014/main" id="{613ABA0D-6AAF-D3C9-2412-7B6B7A28280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330755" name="Rectangle 3">
            <a:extLst>
              <a:ext uri="{FF2B5EF4-FFF2-40B4-BE49-F238E27FC236}">
                <a16:creationId xmlns:a16="http://schemas.microsoft.com/office/drawing/2014/main" id="{A20BE2B5-53C1-CF11-B4BD-A0A0DD02AA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330757" name="Picture 5">
            <a:extLst>
              <a:ext uri="{FF2B5EF4-FFF2-40B4-BE49-F238E27FC236}">
                <a16:creationId xmlns:a16="http://schemas.microsoft.com/office/drawing/2014/main" id="{CAAD7429-240E-5C54-4E80-79B81C57C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50" y="0"/>
            <a:ext cx="4203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>
            <a:extLst>
              <a:ext uri="{FF2B5EF4-FFF2-40B4-BE49-F238E27FC236}">
                <a16:creationId xmlns:a16="http://schemas.microsoft.com/office/drawing/2014/main" id="{AA29D0CF-A7A0-2BB7-A041-A0886B3710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91203" name="Rectangle 3">
            <a:extLst>
              <a:ext uri="{FF2B5EF4-FFF2-40B4-BE49-F238E27FC236}">
                <a16:creationId xmlns:a16="http://schemas.microsoft.com/office/drawing/2014/main" id="{4CFA7803-870D-B257-CC5E-4E2BC30577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91204" name="Picture 4">
            <a:extLst>
              <a:ext uri="{FF2B5EF4-FFF2-40B4-BE49-F238E27FC236}">
                <a16:creationId xmlns:a16="http://schemas.microsoft.com/office/drawing/2014/main" id="{B0EAE252-5AE5-FA61-6AAD-04A2A135B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>
            <a:extLst>
              <a:ext uri="{FF2B5EF4-FFF2-40B4-BE49-F238E27FC236}">
                <a16:creationId xmlns:a16="http://schemas.microsoft.com/office/drawing/2014/main" id="{1A93E86C-A4B2-6A29-D5AB-D9BA4EB8AE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id="{BF76D929-611F-AA0C-2934-08A7ACFBC3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97285" name="Picture 5">
            <a:extLst>
              <a:ext uri="{FF2B5EF4-FFF2-40B4-BE49-F238E27FC236}">
                <a16:creationId xmlns:a16="http://schemas.microsoft.com/office/drawing/2014/main" id="{A8145933-5120-4DC8-7169-3AFC69418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-381000"/>
            <a:ext cx="4865688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>
            <a:extLst>
              <a:ext uri="{FF2B5EF4-FFF2-40B4-BE49-F238E27FC236}">
                <a16:creationId xmlns:a16="http://schemas.microsoft.com/office/drawing/2014/main" id="{16796EFA-B801-A679-AF09-35DCFF450F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50531" name="Rectangle 3">
            <a:extLst>
              <a:ext uri="{FF2B5EF4-FFF2-40B4-BE49-F238E27FC236}">
                <a16:creationId xmlns:a16="http://schemas.microsoft.com/office/drawing/2014/main" id="{7AE15614-827A-749C-76EE-FEFE3DE0F5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50533" name="Picture 5">
            <a:extLst>
              <a:ext uri="{FF2B5EF4-FFF2-40B4-BE49-F238E27FC236}">
                <a16:creationId xmlns:a16="http://schemas.microsoft.com/office/drawing/2014/main" id="{3C28F841-AB5F-6C52-6933-29A312B52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2988"/>
            <a:ext cx="9144000" cy="477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>
            <a:extLst>
              <a:ext uri="{FF2B5EF4-FFF2-40B4-BE49-F238E27FC236}">
                <a16:creationId xmlns:a16="http://schemas.microsoft.com/office/drawing/2014/main" id="{A04FF9CF-95B7-4E8E-76E8-BE5D8DB1E17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54339" name="Rectangle 3">
            <a:extLst>
              <a:ext uri="{FF2B5EF4-FFF2-40B4-BE49-F238E27FC236}">
                <a16:creationId xmlns:a16="http://schemas.microsoft.com/office/drawing/2014/main" id="{B6DA8C0E-1A80-179F-C7AC-B3DA31648C9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54340" name="Picture 4">
            <a:extLst>
              <a:ext uri="{FF2B5EF4-FFF2-40B4-BE49-F238E27FC236}">
                <a16:creationId xmlns:a16="http://schemas.microsoft.com/office/drawing/2014/main" id="{F9AD5C83-7A98-391C-25A2-0F4080791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0"/>
            <a:ext cx="5459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>
            <a:extLst>
              <a:ext uri="{FF2B5EF4-FFF2-40B4-BE49-F238E27FC236}">
                <a16:creationId xmlns:a16="http://schemas.microsoft.com/office/drawing/2014/main" id="{E4453BA0-FBEB-94B6-43AD-9D467E01863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49891" name="Rectangle 3">
            <a:extLst>
              <a:ext uri="{FF2B5EF4-FFF2-40B4-BE49-F238E27FC236}">
                <a16:creationId xmlns:a16="http://schemas.microsoft.com/office/drawing/2014/main" id="{E469F55A-402A-EFA3-32AB-C114924E7B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49892" name="Picture 4">
            <a:extLst>
              <a:ext uri="{FF2B5EF4-FFF2-40B4-BE49-F238E27FC236}">
                <a16:creationId xmlns:a16="http://schemas.microsoft.com/office/drawing/2014/main" id="{0220B0EB-11E3-0CD0-7788-22305C1A6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0"/>
            <a:ext cx="54594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2">
            <a:extLst>
              <a:ext uri="{FF2B5EF4-FFF2-40B4-BE49-F238E27FC236}">
                <a16:creationId xmlns:a16="http://schemas.microsoft.com/office/drawing/2014/main" id="{D25285B6-ADF0-DCD8-CB8D-CC43EAE4D02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77539" name="Rectangle 3">
            <a:extLst>
              <a:ext uri="{FF2B5EF4-FFF2-40B4-BE49-F238E27FC236}">
                <a16:creationId xmlns:a16="http://schemas.microsoft.com/office/drawing/2014/main" id="{5763A4DA-40EC-7494-2891-0C34F238A5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77541" name="Picture 5">
            <a:extLst>
              <a:ext uri="{FF2B5EF4-FFF2-40B4-BE49-F238E27FC236}">
                <a16:creationId xmlns:a16="http://schemas.microsoft.com/office/drawing/2014/main" id="{EC344F2E-AC62-8202-07E3-BCA84D360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63" y="838200"/>
            <a:ext cx="4614862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Rectangle 2">
            <a:extLst>
              <a:ext uri="{FF2B5EF4-FFF2-40B4-BE49-F238E27FC236}">
                <a16:creationId xmlns:a16="http://schemas.microsoft.com/office/drawing/2014/main" id="{24BF1C71-2737-43C0-A1A4-8C80AD71625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56387" name="Rectangle 3">
            <a:extLst>
              <a:ext uri="{FF2B5EF4-FFF2-40B4-BE49-F238E27FC236}">
                <a16:creationId xmlns:a16="http://schemas.microsoft.com/office/drawing/2014/main" id="{88D0F6F1-66EE-8117-FA10-0DE9B2213FA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56388" name="Picture 4">
            <a:extLst>
              <a:ext uri="{FF2B5EF4-FFF2-40B4-BE49-F238E27FC236}">
                <a16:creationId xmlns:a16="http://schemas.microsoft.com/office/drawing/2014/main" id="{F3023C8D-6875-5E1C-6C36-473B68B70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581025"/>
            <a:ext cx="5648325" cy="5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4" name="Rectangle 2">
            <a:extLst>
              <a:ext uri="{FF2B5EF4-FFF2-40B4-BE49-F238E27FC236}">
                <a16:creationId xmlns:a16="http://schemas.microsoft.com/office/drawing/2014/main" id="{855E35C4-E075-ADCD-DD57-F9F7F468AB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81635" name="Rectangle 3">
            <a:extLst>
              <a:ext uri="{FF2B5EF4-FFF2-40B4-BE49-F238E27FC236}">
                <a16:creationId xmlns:a16="http://schemas.microsoft.com/office/drawing/2014/main" id="{A1D767E9-36BD-EE87-F7D5-8972A1D383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81637" name="Picture 5">
            <a:extLst>
              <a:ext uri="{FF2B5EF4-FFF2-40B4-BE49-F238E27FC236}">
                <a16:creationId xmlns:a16="http://schemas.microsoft.com/office/drawing/2014/main" id="{A0FA8C47-F873-370F-29CB-B6610AC44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"/>
          <a:stretch>
            <a:fillRect/>
          </a:stretch>
        </p:blipFill>
        <p:spPr bwMode="auto">
          <a:xfrm>
            <a:off x="0" y="1600200"/>
            <a:ext cx="9144000" cy="426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>
            <a:extLst>
              <a:ext uri="{FF2B5EF4-FFF2-40B4-BE49-F238E27FC236}">
                <a16:creationId xmlns:a16="http://schemas.microsoft.com/office/drawing/2014/main" id="{D7540202-B449-349E-81B1-C23EFC5737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58403" name="Rectangle 3">
            <a:extLst>
              <a:ext uri="{FF2B5EF4-FFF2-40B4-BE49-F238E27FC236}">
                <a16:creationId xmlns:a16="http://schemas.microsoft.com/office/drawing/2014/main" id="{23A77770-3628-0DF2-4ECB-DA6C8E6EE1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58404" name="Picture 4">
            <a:extLst>
              <a:ext uri="{FF2B5EF4-FFF2-40B4-BE49-F238E27FC236}">
                <a16:creationId xmlns:a16="http://schemas.microsoft.com/office/drawing/2014/main" id="{A70413FC-EF1E-59BA-50DA-F2199EE13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81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4E43DF62-D76F-E32C-3AFB-C58D52EF16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D16EA21-F265-2732-0FAB-77DD4938BF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7ADF329D-E1BF-6C45-9255-52F4356FF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"/>
            <a:ext cx="4837113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>
            <a:extLst>
              <a:ext uri="{FF2B5EF4-FFF2-40B4-BE49-F238E27FC236}">
                <a16:creationId xmlns:a16="http://schemas.microsoft.com/office/drawing/2014/main" id="{D049D369-ED66-661B-04EB-3405337B59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19811" name="Rectangle 3">
            <a:extLst>
              <a:ext uri="{FF2B5EF4-FFF2-40B4-BE49-F238E27FC236}">
                <a16:creationId xmlns:a16="http://schemas.microsoft.com/office/drawing/2014/main" id="{78129BFB-1D91-442D-9ACD-F2916934E5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19812" name="Picture 4">
            <a:extLst>
              <a:ext uri="{FF2B5EF4-FFF2-40B4-BE49-F238E27FC236}">
                <a16:creationId xmlns:a16="http://schemas.microsoft.com/office/drawing/2014/main" id="{87AD2665-84AC-76AC-4640-BE8683029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9" t="4666" r="15334" b="3334"/>
          <a:stretch>
            <a:fillRect/>
          </a:stretch>
        </p:blipFill>
        <p:spPr bwMode="auto">
          <a:xfrm>
            <a:off x="2209800" y="0"/>
            <a:ext cx="4968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>
            <a:extLst>
              <a:ext uri="{FF2B5EF4-FFF2-40B4-BE49-F238E27FC236}">
                <a16:creationId xmlns:a16="http://schemas.microsoft.com/office/drawing/2014/main" id="{9559E426-A847-E089-2EA8-31B7561274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62499" name="Rectangle 3">
            <a:extLst>
              <a:ext uri="{FF2B5EF4-FFF2-40B4-BE49-F238E27FC236}">
                <a16:creationId xmlns:a16="http://schemas.microsoft.com/office/drawing/2014/main" id="{DADA6ED1-D295-4EFC-30F4-02DE2BD7FA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62500" name="Picture 4">
            <a:extLst>
              <a:ext uri="{FF2B5EF4-FFF2-40B4-BE49-F238E27FC236}">
                <a16:creationId xmlns:a16="http://schemas.microsoft.com/office/drawing/2014/main" id="{CA91D77F-7B10-E6A4-82AB-49009FAF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81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Rectangle 2">
            <a:extLst>
              <a:ext uri="{FF2B5EF4-FFF2-40B4-BE49-F238E27FC236}">
                <a16:creationId xmlns:a16="http://schemas.microsoft.com/office/drawing/2014/main" id="{3017DE6E-5D56-22DB-A406-A8BE689C47D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84707" name="Rectangle 3">
            <a:extLst>
              <a:ext uri="{FF2B5EF4-FFF2-40B4-BE49-F238E27FC236}">
                <a16:creationId xmlns:a16="http://schemas.microsoft.com/office/drawing/2014/main" id="{72A1DF37-CE30-98A0-E1F2-BABCBA5EEE0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84709" name="Picture 5">
            <a:extLst>
              <a:ext uri="{FF2B5EF4-FFF2-40B4-BE49-F238E27FC236}">
                <a16:creationId xmlns:a16="http://schemas.microsoft.com/office/drawing/2014/main" id="{958E71F4-0BCC-27B0-7D4D-8C44E42EC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2">
            <a:extLst>
              <a:ext uri="{FF2B5EF4-FFF2-40B4-BE49-F238E27FC236}">
                <a16:creationId xmlns:a16="http://schemas.microsoft.com/office/drawing/2014/main" id="{DF404F76-0CE9-2072-BABA-474D20B6143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60485" name="Picture 5">
            <a:extLst>
              <a:ext uri="{FF2B5EF4-FFF2-40B4-BE49-F238E27FC236}">
                <a16:creationId xmlns:a16="http://schemas.microsoft.com/office/drawing/2014/main" id="{E81D7014-0231-1110-38DE-D1139CEC44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7000"/>
            <a:ext cx="8534400" cy="67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0486" name="Rectangle 6">
            <a:extLst>
              <a:ext uri="{FF2B5EF4-FFF2-40B4-BE49-F238E27FC236}">
                <a16:creationId xmlns:a16="http://schemas.microsoft.com/office/drawing/2014/main" id="{45CCB065-E51F-0A3D-7791-A806F144061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>
            <a:extLst>
              <a:ext uri="{FF2B5EF4-FFF2-40B4-BE49-F238E27FC236}">
                <a16:creationId xmlns:a16="http://schemas.microsoft.com/office/drawing/2014/main" id="{D0789C2A-1E8D-6BBA-1B00-1C03C80F4C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62531" name="Rectangle 3">
            <a:extLst>
              <a:ext uri="{FF2B5EF4-FFF2-40B4-BE49-F238E27FC236}">
                <a16:creationId xmlns:a16="http://schemas.microsoft.com/office/drawing/2014/main" id="{513C87C8-39C1-A9C8-92C8-C7A4B49B27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62532" name="Picture 4">
            <a:extLst>
              <a:ext uri="{FF2B5EF4-FFF2-40B4-BE49-F238E27FC236}">
                <a16:creationId xmlns:a16="http://schemas.microsoft.com/office/drawing/2014/main" id="{B4BE1A46-0E5C-E90C-E8FA-B76C8FB80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97"/>
          <a:stretch>
            <a:fillRect/>
          </a:stretch>
        </p:blipFill>
        <p:spPr bwMode="auto">
          <a:xfrm>
            <a:off x="4787900" y="0"/>
            <a:ext cx="43561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2533" name="Text Box 5">
            <a:extLst>
              <a:ext uri="{FF2B5EF4-FFF2-40B4-BE49-F238E27FC236}">
                <a16:creationId xmlns:a16="http://schemas.microsoft.com/office/drawing/2014/main" id="{9401FF32-5559-0540-57CC-72BB9B235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953000"/>
            <a:ext cx="6019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200" b="0" i="0">
                <a:solidFill>
                  <a:schemeClr val="bg1"/>
                </a:solidFill>
              </a:rPr>
              <a:t>As a result of the struggle</a:t>
            </a:r>
          </a:p>
          <a:p>
            <a:r>
              <a:rPr lang="en-US" altLang="en-US" sz="2200" b="0" i="0">
                <a:solidFill>
                  <a:schemeClr val="bg1"/>
                </a:solidFill>
              </a:rPr>
              <a:t>the hero and his double become firm friends,</a:t>
            </a:r>
          </a:p>
          <a:p>
            <a:r>
              <a:rPr lang="en-US" altLang="en-US" sz="2200" b="0" i="0">
                <a:solidFill>
                  <a:schemeClr val="bg1"/>
                </a:solidFill>
              </a:rPr>
              <a:t>and Gilgamesh ceases to act the tyrant </a:t>
            </a:r>
          </a:p>
          <a:p>
            <a:r>
              <a:rPr lang="en-US" altLang="en-US" sz="2200" b="0" i="0">
                <a:solidFill>
                  <a:schemeClr val="bg1"/>
                </a:solidFill>
              </a:rPr>
              <a:t>or to exercise his </a:t>
            </a:r>
            <a:r>
              <a:rPr lang="en-US" altLang="en-US" sz="2200" b="0">
                <a:solidFill>
                  <a:schemeClr val="bg1"/>
                </a:solidFill>
              </a:rPr>
              <a:t>droit de seigneur.</a:t>
            </a:r>
            <a:endParaRPr lang="en-US" altLang="en-US" b="0" i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id="{EA3134D7-7B5B-E770-F086-30472325F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id="{465A4EE7-8974-BC4E-4CE6-8C731930C7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31077" name="Picture 5">
            <a:extLst>
              <a:ext uri="{FF2B5EF4-FFF2-40B4-BE49-F238E27FC236}">
                <a16:creationId xmlns:a16="http://schemas.microsoft.com/office/drawing/2014/main" id="{35E7BAD0-BF7E-C0B8-3130-E1737A519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2"/>
          <a:stretch>
            <a:fillRect/>
          </a:stretch>
        </p:blipFill>
        <p:spPr bwMode="auto">
          <a:xfrm>
            <a:off x="0" y="0"/>
            <a:ext cx="914400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EB79AE45-E6E2-A027-E5C4-F25602D61D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9FC8E2FD-572E-D98F-2811-37D37545BD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n-GB" altLang="en-US" sz="5400"/>
          </a:p>
          <a:p>
            <a:pPr algn="ctr">
              <a:buFontTx/>
              <a:buNone/>
            </a:pPr>
            <a:r>
              <a:rPr lang="en-GB" altLang="en-US" sz="5400">
                <a:solidFill>
                  <a:schemeClr val="bg1"/>
                </a:solidFill>
              </a:rPr>
              <a:t>SceneTwo:</a:t>
            </a:r>
          </a:p>
          <a:p>
            <a:pPr algn="ctr">
              <a:buFontTx/>
              <a:buNone/>
            </a:pPr>
            <a:r>
              <a:rPr lang="en-GB" altLang="en-US" sz="5400">
                <a:solidFill>
                  <a:schemeClr val="bg1"/>
                </a:solidFill>
              </a:rPr>
              <a:t>The Fight with Humbaba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>
            <a:extLst>
              <a:ext uri="{FF2B5EF4-FFF2-40B4-BE49-F238E27FC236}">
                <a16:creationId xmlns:a16="http://schemas.microsoft.com/office/drawing/2014/main" id="{888FE3C7-831F-B52F-B87B-B527F0DF442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64579" name="Rectangle 3">
            <a:extLst>
              <a:ext uri="{FF2B5EF4-FFF2-40B4-BE49-F238E27FC236}">
                <a16:creationId xmlns:a16="http://schemas.microsoft.com/office/drawing/2014/main" id="{BF94DF08-540D-5B68-5335-B51696077D1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64580" name="Picture 4">
            <a:extLst>
              <a:ext uri="{FF2B5EF4-FFF2-40B4-BE49-F238E27FC236}">
                <a16:creationId xmlns:a16="http://schemas.microsoft.com/office/drawing/2014/main" id="{D68F7759-97D0-AA95-78F2-75B695C50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581025"/>
            <a:ext cx="5648325" cy="5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0FC3263D-29A5-7C1C-C79F-063286A892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27A5F3DF-CB22-DCC9-DE84-7704E58D0A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7348" name="Picture 4">
            <a:extLst>
              <a:ext uri="{FF2B5EF4-FFF2-40B4-BE49-F238E27FC236}">
                <a16:creationId xmlns:a16="http://schemas.microsoft.com/office/drawing/2014/main" id="{2F683EEC-8C1C-7C3E-4CC0-E60B4A5D8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"/>
            <a:ext cx="517525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>
            <a:extLst>
              <a:ext uri="{FF2B5EF4-FFF2-40B4-BE49-F238E27FC236}">
                <a16:creationId xmlns:a16="http://schemas.microsoft.com/office/drawing/2014/main" id="{9DD91388-5A2A-C99A-87CD-7F78FBC394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02D34ACE-EE62-3503-B946-4514A3C054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36196" name="Picture 4">
            <a:extLst>
              <a:ext uri="{FF2B5EF4-FFF2-40B4-BE49-F238E27FC236}">
                <a16:creationId xmlns:a16="http://schemas.microsoft.com/office/drawing/2014/main" id="{FFC90F04-ABF2-21A7-BCAF-27A70242EB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"/>
            <a:ext cx="4837113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>
            <a:extLst>
              <a:ext uri="{FF2B5EF4-FFF2-40B4-BE49-F238E27FC236}">
                <a16:creationId xmlns:a16="http://schemas.microsoft.com/office/drawing/2014/main" id="{0A0F113E-9483-69B7-DFC3-B759A7E02D6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90851" name="Rectangle 3">
            <a:extLst>
              <a:ext uri="{FF2B5EF4-FFF2-40B4-BE49-F238E27FC236}">
                <a16:creationId xmlns:a16="http://schemas.microsoft.com/office/drawing/2014/main" id="{D0CF0479-DFD9-4C13-5C05-A87A543437E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90853" name="Picture 5">
            <a:extLst>
              <a:ext uri="{FF2B5EF4-FFF2-40B4-BE49-F238E27FC236}">
                <a16:creationId xmlns:a16="http://schemas.microsoft.com/office/drawing/2014/main" id="{52087BFF-4F3D-6866-A5AD-593734833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1"/>
          <a:stretch>
            <a:fillRect/>
          </a:stretch>
        </p:blipFill>
        <p:spPr bwMode="auto">
          <a:xfrm>
            <a:off x="1524000" y="1371600"/>
            <a:ext cx="5943600" cy="380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>
            <a:extLst>
              <a:ext uri="{FF2B5EF4-FFF2-40B4-BE49-F238E27FC236}">
                <a16:creationId xmlns:a16="http://schemas.microsoft.com/office/drawing/2014/main" id="{802B5E66-10BF-62FB-4009-C080974B7A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94BE7AD2-1C47-6584-D75F-0C7CBF8682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52581" name="Picture 5">
            <a:extLst>
              <a:ext uri="{FF2B5EF4-FFF2-40B4-BE49-F238E27FC236}">
                <a16:creationId xmlns:a16="http://schemas.microsoft.com/office/drawing/2014/main" id="{F7A94F40-379C-62E2-C537-70B7C6733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0"/>
            <a:ext cx="54276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6685A2E1-22A6-9AA6-DB83-FB7AC465F2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FA280396-6283-DA20-728F-B2CB86CC5A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22885" name="Picture 5">
            <a:extLst>
              <a:ext uri="{FF2B5EF4-FFF2-40B4-BE49-F238E27FC236}">
                <a16:creationId xmlns:a16="http://schemas.microsoft.com/office/drawing/2014/main" id="{9820608F-7FDE-14D3-2340-93645AE64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87" name="Picture 7">
            <a:extLst>
              <a:ext uri="{FF2B5EF4-FFF2-40B4-BE49-F238E27FC236}">
                <a16:creationId xmlns:a16="http://schemas.microsoft.com/office/drawing/2014/main" id="{BFE5F27E-A14C-D7F0-AEB7-DEA6847BF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89" name="Picture 9">
            <a:extLst>
              <a:ext uri="{FF2B5EF4-FFF2-40B4-BE49-F238E27FC236}">
                <a16:creationId xmlns:a16="http://schemas.microsoft.com/office/drawing/2014/main" id="{856450AD-46F6-7741-49A5-E41E20B84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2" name="Picture 12">
            <a:extLst>
              <a:ext uri="{FF2B5EF4-FFF2-40B4-BE49-F238E27FC236}">
                <a16:creationId xmlns:a16="http://schemas.microsoft.com/office/drawing/2014/main" id="{337A25E0-39F0-D985-B7A5-DBDDF236D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73025"/>
            <a:ext cx="9220200" cy="698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D7AD0358-A719-E88F-8EB7-06216AF06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1BB779B-F0C3-E095-BAE7-AEDD976950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6628" name="Picture 4">
            <a:extLst>
              <a:ext uri="{FF2B5EF4-FFF2-40B4-BE49-F238E27FC236}">
                <a16:creationId xmlns:a16="http://schemas.microsoft.com/office/drawing/2014/main" id="{D22EFB10-91B4-6E00-0B70-A300631F0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"/>
            <a:ext cx="4837113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>
            <a:extLst>
              <a:ext uri="{FF2B5EF4-FFF2-40B4-BE49-F238E27FC236}">
                <a16:creationId xmlns:a16="http://schemas.microsoft.com/office/drawing/2014/main" id="{95E54F45-6504-694F-DF1F-258E16C0933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374787" name="Rectangle 3">
            <a:extLst>
              <a:ext uri="{FF2B5EF4-FFF2-40B4-BE49-F238E27FC236}">
                <a16:creationId xmlns:a16="http://schemas.microsoft.com/office/drawing/2014/main" id="{8B3787F2-4489-1AB8-9C61-354574B94A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374789" name="Picture 5">
            <a:extLst>
              <a:ext uri="{FF2B5EF4-FFF2-40B4-BE49-F238E27FC236}">
                <a16:creationId xmlns:a16="http://schemas.microsoft.com/office/drawing/2014/main" id="{245BB2D0-759E-E810-4021-5FAC828FF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85800"/>
            <a:ext cx="48006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>
            <a:extLst>
              <a:ext uri="{FF2B5EF4-FFF2-40B4-BE49-F238E27FC236}">
                <a16:creationId xmlns:a16="http://schemas.microsoft.com/office/drawing/2014/main" id="{6B8DC99B-F2A1-2CF5-7584-45A9685312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75811" name="Rectangle 3">
            <a:extLst>
              <a:ext uri="{FF2B5EF4-FFF2-40B4-BE49-F238E27FC236}">
                <a16:creationId xmlns:a16="http://schemas.microsoft.com/office/drawing/2014/main" id="{EAF4FE54-8932-CE86-6D17-5D5FED03B7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75812" name="Picture 4">
            <a:extLst>
              <a:ext uri="{FF2B5EF4-FFF2-40B4-BE49-F238E27FC236}">
                <a16:creationId xmlns:a16="http://schemas.microsoft.com/office/drawing/2014/main" id="{9CA5C960-57B4-1AFF-7178-881EE7B79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"/>
            <a:ext cx="6400800" cy="633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>
            <a:extLst>
              <a:ext uri="{FF2B5EF4-FFF2-40B4-BE49-F238E27FC236}">
                <a16:creationId xmlns:a16="http://schemas.microsoft.com/office/drawing/2014/main" id="{B5C02A7A-27F8-A4D3-280A-EA94B7A273D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44099" name="Rectangle 3">
            <a:extLst>
              <a:ext uri="{FF2B5EF4-FFF2-40B4-BE49-F238E27FC236}">
                <a16:creationId xmlns:a16="http://schemas.microsoft.com/office/drawing/2014/main" id="{2F54EAA5-7AD0-79C2-6964-5DB41F38480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44100" name="Picture 4">
            <a:extLst>
              <a:ext uri="{FF2B5EF4-FFF2-40B4-BE49-F238E27FC236}">
                <a16:creationId xmlns:a16="http://schemas.microsoft.com/office/drawing/2014/main" id="{98D760CB-5DA9-848C-D700-F709F70B1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581025"/>
            <a:ext cx="5648325" cy="5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>
            <a:extLst>
              <a:ext uri="{FF2B5EF4-FFF2-40B4-BE49-F238E27FC236}">
                <a16:creationId xmlns:a16="http://schemas.microsoft.com/office/drawing/2014/main" id="{0CADB83D-A8C1-ECFD-32F3-AFF976B28F0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378883" name="Rectangle 3">
            <a:extLst>
              <a:ext uri="{FF2B5EF4-FFF2-40B4-BE49-F238E27FC236}">
                <a16:creationId xmlns:a16="http://schemas.microsoft.com/office/drawing/2014/main" id="{E192C671-4C49-5FE3-A3BA-A6A6830ECC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378884" name="Picture 4">
            <a:extLst>
              <a:ext uri="{FF2B5EF4-FFF2-40B4-BE49-F238E27FC236}">
                <a16:creationId xmlns:a16="http://schemas.microsoft.com/office/drawing/2014/main" id="{CE25C886-51B7-E57D-0B5B-A92B8F051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381000"/>
            <a:ext cx="9982200" cy="72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27D4FB92-5458-0608-C10B-A5D08D405A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B6C52D78-08C7-2FDE-1367-A5D2D51581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1444" name="Picture 4">
            <a:extLst>
              <a:ext uri="{FF2B5EF4-FFF2-40B4-BE49-F238E27FC236}">
                <a16:creationId xmlns:a16="http://schemas.microsoft.com/office/drawing/2014/main" id="{AD450B87-A4C5-D41E-2FC7-53C44BCF0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-228600"/>
            <a:ext cx="10058400" cy="766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>
            <a:extLst>
              <a:ext uri="{FF2B5EF4-FFF2-40B4-BE49-F238E27FC236}">
                <a16:creationId xmlns:a16="http://schemas.microsoft.com/office/drawing/2014/main" id="{60AF403C-6C41-14DE-3AC3-9D9995921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37219" name="Rectangle 3">
            <a:extLst>
              <a:ext uri="{FF2B5EF4-FFF2-40B4-BE49-F238E27FC236}">
                <a16:creationId xmlns:a16="http://schemas.microsoft.com/office/drawing/2014/main" id="{AC480297-14E9-FC27-EF00-479DDA6CBE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37220" name="Picture 4">
            <a:extLst>
              <a:ext uri="{FF2B5EF4-FFF2-40B4-BE49-F238E27FC236}">
                <a16:creationId xmlns:a16="http://schemas.microsoft.com/office/drawing/2014/main" id="{A2B7B690-CE35-5B33-463B-C436E00CA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25" y="838200"/>
            <a:ext cx="4557713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>
            <a:extLst>
              <a:ext uri="{FF2B5EF4-FFF2-40B4-BE49-F238E27FC236}">
                <a16:creationId xmlns:a16="http://schemas.microsoft.com/office/drawing/2014/main" id="{F42673B4-4C7A-C269-8F45-32B0956CBDD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92899" name="Rectangle 3">
            <a:extLst>
              <a:ext uri="{FF2B5EF4-FFF2-40B4-BE49-F238E27FC236}">
                <a16:creationId xmlns:a16="http://schemas.microsoft.com/office/drawing/2014/main" id="{3E0AFA9E-5764-77C3-3491-C93C8B0D062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92901" name="Picture 5">
            <a:extLst>
              <a:ext uri="{FF2B5EF4-FFF2-40B4-BE49-F238E27FC236}">
                <a16:creationId xmlns:a16="http://schemas.microsoft.com/office/drawing/2014/main" id="{17AB757F-34B4-68F6-1ED9-71CDCFE8E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"/>
          <a:stretch>
            <a:fillRect/>
          </a:stretch>
        </p:blipFill>
        <p:spPr bwMode="auto">
          <a:xfrm>
            <a:off x="533400" y="212725"/>
            <a:ext cx="8382000" cy="643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>
                <a16:creationId xmlns:a16="http://schemas.microsoft.com/office/drawing/2014/main" id="{0DE190FB-50A1-EBC0-7CA2-BD47233477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5475" name="Rectangle 3">
            <a:extLst>
              <a:ext uri="{FF2B5EF4-FFF2-40B4-BE49-F238E27FC236}">
                <a16:creationId xmlns:a16="http://schemas.microsoft.com/office/drawing/2014/main" id="{9720BD8F-96AE-087C-4B28-09FC3EDD45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05476" name="Picture 4">
            <a:extLst>
              <a:ext uri="{FF2B5EF4-FFF2-40B4-BE49-F238E27FC236}">
                <a16:creationId xmlns:a16="http://schemas.microsoft.com/office/drawing/2014/main" id="{915C93DA-3212-DF52-F9CF-05150AE1E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>
            <a:extLst>
              <a:ext uri="{FF2B5EF4-FFF2-40B4-BE49-F238E27FC236}">
                <a16:creationId xmlns:a16="http://schemas.microsoft.com/office/drawing/2014/main" id="{71A75872-7185-F40A-4B85-50BEDC9ED2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89123" name="Rectangle 3">
            <a:extLst>
              <a:ext uri="{FF2B5EF4-FFF2-40B4-BE49-F238E27FC236}">
                <a16:creationId xmlns:a16="http://schemas.microsoft.com/office/drawing/2014/main" id="{BA63C098-C5AA-468E-B4FD-2B9E428648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89124" name="Picture 4">
            <a:extLst>
              <a:ext uri="{FF2B5EF4-FFF2-40B4-BE49-F238E27FC236}">
                <a16:creationId xmlns:a16="http://schemas.microsoft.com/office/drawing/2014/main" id="{ADE27501-88DE-32C0-A674-D25870EA1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25" name="Picture 5">
            <a:extLst>
              <a:ext uri="{FF2B5EF4-FFF2-40B4-BE49-F238E27FC236}">
                <a16:creationId xmlns:a16="http://schemas.microsoft.com/office/drawing/2014/main" id="{D2EAD502-81B2-9D49-1A0E-DA8F9E214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26" name="Picture 6">
            <a:extLst>
              <a:ext uri="{FF2B5EF4-FFF2-40B4-BE49-F238E27FC236}">
                <a16:creationId xmlns:a16="http://schemas.microsoft.com/office/drawing/2014/main" id="{D4D3881E-D5C6-2A08-205D-317E29047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28" name="Picture 8">
            <a:extLst>
              <a:ext uri="{FF2B5EF4-FFF2-40B4-BE49-F238E27FC236}">
                <a16:creationId xmlns:a16="http://schemas.microsoft.com/office/drawing/2014/main" id="{D0C0D4B3-B9D8-6B84-5BD7-55BB87424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76200"/>
            <a:ext cx="9220200" cy="698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>
            <a:extLst>
              <a:ext uri="{FF2B5EF4-FFF2-40B4-BE49-F238E27FC236}">
                <a16:creationId xmlns:a16="http://schemas.microsoft.com/office/drawing/2014/main" id="{DF461E55-62B6-9D4C-B658-EE1039B6B7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84355" name="Rectangle 3">
            <a:extLst>
              <a:ext uri="{FF2B5EF4-FFF2-40B4-BE49-F238E27FC236}">
                <a16:creationId xmlns:a16="http://schemas.microsoft.com/office/drawing/2014/main" id="{6D59442F-49FC-BCD2-625C-4B232E57E9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84356" name="Picture 4">
            <a:extLst>
              <a:ext uri="{FF2B5EF4-FFF2-40B4-BE49-F238E27FC236}">
                <a16:creationId xmlns:a16="http://schemas.microsoft.com/office/drawing/2014/main" id="{1D0C8A39-8247-4B46-A7ED-0AE75CE0C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25" y="838200"/>
            <a:ext cx="4557713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60EA080-C3E6-0F58-3DED-21058B98BA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16C8D2AA-B940-1540-C716-21AA1F9E6B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1509" name="Picture 5">
            <a:extLst>
              <a:ext uri="{FF2B5EF4-FFF2-40B4-BE49-F238E27FC236}">
                <a16:creationId xmlns:a16="http://schemas.microsoft.com/office/drawing/2014/main" id="{62E119C1-736D-065F-9B82-A83108870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"/>
          <a:stretch>
            <a:fillRect/>
          </a:stretch>
        </p:blipFill>
        <p:spPr bwMode="auto">
          <a:xfrm>
            <a:off x="1219200" y="88900"/>
            <a:ext cx="6934200" cy="675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8831C8E4-1468-3CD6-B198-845D81E0C9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E5384900-64F6-F50B-CAE8-49031C8784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3493" name="Picture 5">
            <a:extLst>
              <a:ext uri="{FF2B5EF4-FFF2-40B4-BE49-F238E27FC236}">
                <a16:creationId xmlns:a16="http://schemas.microsoft.com/office/drawing/2014/main" id="{A431E395-5566-3367-01AD-B4946C1CC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-33338"/>
            <a:ext cx="7162800" cy="692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>
            <a:extLst>
              <a:ext uri="{FF2B5EF4-FFF2-40B4-BE49-F238E27FC236}">
                <a16:creationId xmlns:a16="http://schemas.microsoft.com/office/drawing/2014/main" id="{6C436AB5-6B15-1532-83FE-8D50ED0A61B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DEC5CD72-5EF5-9EEC-9135-F1664DC4E6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397316" name="Picture 4">
            <a:extLst>
              <a:ext uri="{FF2B5EF4-FFF2-40B4-BE49-F238E27FC236}">
                <a16:creationId xmlns:a16="http://schemas.microsoft.com/office/drawing/2014/main" id="{EDA6BA2B-C7CB-440F-557D-1079E6894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381000"/>
            <a:ext cx="9982200" cy="72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>
            <a:extLst>
              <a:ext uri="{FF2B5EF4-FFF2-40B4-BE49-F238E27FC236}">
                <a16:creationId xmlns:a16="http://schemas.microsoft.com/office/drawing/2014/main" id="{6D89A562-2E5B-32E8-B146-ACB29E7162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32099" name="Rectangle 3">
            <a:extLst>
              <a:ext uri="{FF2B5EF4-FFF2-40B4-BE49-F238E27FC236}">
                <a16:creationId xmlns:a16="http://schemas.microsoft.com/office/drawing/2014/main" id="{FEA7A8A6-2638-3416-261A-BCDA98A2B6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32102" name="Picture 6">
            <a:extLst>
              <a:ext uri="{FF2B5EF4-FFF2-40B4-BE49-F238E27FC236}">
                <a16:creationId xmlns:a16="http://schemas.microsoft.com/office/drawing/2014/main" id="{417E009D-DE58-625E-2B00-4180618B3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:a16="http://schemas.microsoft.com/office/drawing/2014/main" id="{B6548F69-9103-D6FA-E0E8-AE3E42C634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6499" name="Rectangle 3">
            <a:extLst>
              <a:ext uri="{FF2B5EF4-FFF2-40B4-BE49-F238E27FC236}">
                <a16:creationId xmlns:a16="http://schemas.microsoft.com/office/drawing/2014/main" id="{F7B7559D-8D70-22A0-9571-1041F4D2ED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06500" name="Picture 4">
            <a:extLst>
              <a:ext uri="{FF2B5EF4-FFF2-40B4-BE49-F238E27FC236}">
                <a16:creationId xmlns:a16="http://schemas.microsoft.com/office/drawing/2014/main" id="{492854E4-59B3-59E0-CA75-292A140B9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"/>
            <a:ext cx="6629400" cy="651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>
            <a:extLst>
              <a:ext uri="{FF2B5EF4-FFF2-40B4-BE49-F238E27FC236}">
                <a16:creationId xmlns:a16="http://schemas.microsoft.com/office/drawing/2014/main" id="{80326FB6-698A-AC1F-D0FC-25E24C28686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68675" name="Rectangle 3">
            <a:extLst>
              <a:ext uri="{FF2B5EF4-FFF2-40B4-BE49-F238E27FC236}">
                <a16:creationId xmlns:a16="http://schemas.microsoft.com/office/drawing/2014/main" id="{7F40903F-BCD5-AE28-EEF3-810B7729B8C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68676" name="Picture 4">
            <a:extLst>
              <a:ext uri="{FF2B5EF4-FFF2-40B4-BE49-F238E27FC236}">
                <a16:creationId xmlns:a16="http://schemas.microsoft.com/office/drawing/2014/main" id="{FAAFFFB7-AB4C-89FD-7206-3CD91F3B2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9563" y="0"/>
            <a:ext cx="3444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2">
            <a:extLst>
              <a:ext uri="{FF2B5EF4-FFF2-40B4-BE49-F238E27FC236}">
                <a16:creationId xmlns:a16="http://schemas.microsoft.com/office/drawing/2014/main" id="{88CBA7D4-1E49-DA1F-275A-6F0D7B7FBD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96995" name="Rectangle 3">
            <a:extLst>
              <a:ext uri="{FF2B5EF4-FFF2-40B4-BE49-F238E27FC236}">
                <a16:creationId xmlns:a16="http://schemas.microsoft.com/office/drawing/2014/main" id="{93DF3595-5853-E120-77EE-D812F5AD8E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96997" name="Picture 5">
            <a:extLst>
              <a:ext uri="{FF2B5EF4-FFF2-40B4-BE49-F238E27FC236}">
                <a16:creationId xmlns:a16="http://schemas.microsoft.com/office/drawing/2014/main" id="{BC9CB0BD-582B-F994-733D-8A670A5C6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0"/>
            <a:ext cx="54276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7EFFC482-3679-E6F7-8E27-5F84F7A9421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F60B891D-BA66-74B5-E4DE-6303538780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37604" name="Picture 4">
            <a:extLst>
              <a:ext uri="{FF2B5EF4-FFF2-40B4-BE49-F238E27FC236}">
                <a16:creationId xmlns:a16="http://schemas.microsoft.com/office/drawing/2014/main" id="{F6429CF9-F705-AF08-0625-F5493E913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0"/>
            <a:ext cx="3136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F51BFE71-DA52-6B08-8896-B54D75BDBB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BAC299E1-4552-8976-44CC-52E602F6F2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en-GB" altLang="en-US" sz="4800"/>
          </a:p>
          <a:p>
            <a:pPr algn="ctr">
              <a:buFontTx/>
              <a:buNone/>
            </a:pPr>
            <a:r>
              <a:rPr lang="en-GB" altLang="en-US" sz="4800">
                <a:solidFill>
                  <a:schemeClr val="bg1"/>
                </a:solidFill>
              </a:rPr>
              <a:t>Scene Three:</a:t>
            </a:r>
          </a:p>
          <a:p>
            <a:pPr algn="ctr">
              <a:buFontTx/>
              <a:buNone/>
            </a:pPr>
            <a:r>
              <a:rPr lang="en-GB" altLang="en-US" sz="4800">
                <a:solidFill>
                  <a:schemeClr val="bg1"/>
                </a:solidFill>
              </a:rPr>
              <a:t>Ištar and the Bull of Heaven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Rectangle 2">
            <a:extLst>
              <a:ext uri="{FF2B5EF4-FFF2-40B4-BE49-F238E27FC236}">
                <a16:creationId xmlns:a16="http://schemas.microsoft.com/office/drawing/2014/main" id="{51466086-B510-F9C4-73F3-A8B00FED91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599043" name="Rectangle 3">
            <a:extLst>
              <a:ext uri="{FF2B5EF4-FFF2-40B4-BE49-F238E27FC236}">
                <a16:creationId xmlns:a16="http://schemas.microsoft.com/office/drawing/2014/main" id="{2EC626BA-1A75-F81B-7D98-04E766FCED5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599045" name="Picture 5">
            <a:extLst>
              <a:ext uri="{FF2B5EF4-FFF2-40B4-BE49-F238E27FC236}">
                <a16:creationId xmlns:a16="http://schemas.microsoft.com/office/drawing/2014/main" id="{77DFC744-DDAA-606F-AF2E-4C508CB61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"/>
          <a:stretch>
            <a:fillRect/>
          </a:stretch>
        </p:blipFill>
        <p:spPr bwMode="auto">
          <a:xfrm>
            <a:off x="2209800" y="381000"/>
            <a:ext cx="48387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>
            <a:extLst>
              <a:ext uri="{FF2B5EF4-FFF2-40B4-BE49-F238E27FC236}">
                <a16:creationId xmlns:a16="http://schemas.microsoft.com/office/drawing/2014/main" id="{E915B9FC-7F70-DEA3-10B5-AEDAF6C830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01091" name="Rectangle 3">
            <a:extLst>
              <a:ext uri="{FF2B5EF4-FFF2-40B4-BE49-F238E27FC236}">
                <a16:creationId xmlns:a16="http://schemas.microsoft.com/office/drawing/2014/main" id="{0AF12505-36E2-799A-957C-97BEC06855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01093" name="Picture 5">
            <a:extLst>
              <a:ext uri="{FF2B5EF4-FFF2-40B4-BE49-F238E27FC236}">
                <a16:creationId xmlns:a16="http://schemas.microsoft.com/office/drawing/2014/main" id="{1C4530C2-0826-ADA2-4C65-1493BC709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r="17500"/>
          <a:stretch>
            <a:fillRect/>
          </a:stretch>
        </p:blipFill>
        <p:spPr bwMode="auto">
          <a:xfrm>
            <a:off x="1676400" y="6350"/>
            <a:ext cx="5867400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F5475BF4-C31D-0078-54D1-6279A17CBE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262562B-5292-39D8-A969-8AACCD36F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9701" name="Picture 5">
            <a:extLst>
              <a:ext uri="{FF2B5EF4-FFF2-40B4-BE49-F238E27FC236}">
                <a16:creationId xmlns:a16="http://schemas.microsoft.com/office/drawing/2014/main" id="{2961F4B5-E573-C2DA-20EC-4FF88B783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0413"/>
            <a:ext cx="7010400" cy="533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>
            <a:extLst>
              <a:ext uri="{FF2B5EF4-FFF2-40B4-BE49-F238E27FC236}">
                <a16:creationId xmlns:a16="http://schemas.microsoft.com/office/drawing/2014/main" id="{4479983D-B144-746C-DA5B-D3C5620C04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03139" name="Rectangle 3">
            <a:extLst>
              <a:ext uri="{FF2B5EF4-FFF2-40B4-BE49-F238E27FC236}">
                <a16:creationId xmlns:a16="http://schemas.microsoft.com/office/drawing/2014/main" id="{3056315F-27A2-DA83-95CF-2B28108495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03141" name="Picture 5">
            <a:extLst>
              <a:ext uri="{FF2B5EF4-FFF2-40B4-BE49-F238E27FC236}">
                <a16:creationId xmlns:a16="http://schemas.microsoft.com/office/drawing/2014/main" id="{8CD3721C-0E3E-4CF1-32D5-4E540CA58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8600"/>
            <a:ext cx="531495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564673F2-4526-FC29-A576-FEA760780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AF9CC0F6-FD51-A2DA-D8EC-7B0C5CF197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90116" name="Picture 4">
            <a:extLst>
              <a:ext uri="{FF2B5EF4-FFF2-40B4-BE49-F238E27FC236}">
                <a16:creationId xmlns:a16="http://schemas.microsoft.com/office/drawing/2014/main" id="{CC1F0972-8B3D-6DFD-E38D-189AEB8FF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3" t="12666" r="11333" b="10001"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extLst>
              <a:ext uri="{FF2B5EF4-FFF2-40B4-BE49-F238E27FC236}">
                <a16:creationId xmlns:a16="http://schemas.microsoft.com/office/drawing/2014/main" id="{B953544F-56F8-EA39-CA90-C6A55DD464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17763" name="Rectangle 3">
            <a:extLst>
              <a:ext uri="{FF2B5EF4-FFF2-40B4-BE49-F238E27FC236}">
                <a16:creationId xmlns:a16="http://schemas.microsoft.com/office/drawing/2014/main" id="{DD230C53-930B-24BC-78B9-4BB79DD16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17764" name="Picture 4">
            <a:extLst>
              <a:ext uri="{FF2B5EF4-FFF2-40B4-BE49-F238E27FC236}">
                <a16:creationId xmlns:a16="http://schemas.microsoft.com/office/drawing/2014/main" id="{8B96D8E4-11EB-AF07-2EFF-D242CE3B8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2"/>
          <a:stretch>
            <a:fillRect/>
          </a:stretch>
        </p:blipFill>
        <p:spPr bwMode="auto">
          <a:xfrm>
            <a:off x="0" y="0"/>
            <a:ext cx="914400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8236581F-AF6D-C595-3628-78A441CDAD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24A2C4C9-B422-8B43-C65D-AFF9C9B429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82949" name="Picture 5">
            <a:extLst>
              <a:ext uri="{FF2B5EF4-FFF2-40B4-BE49-F238E27FC236}">
                <a16:creationId xmlns:a16="http://schemas.microsoft.com/office/drawing/2014/main" id="{28FAA2EA-0225-79E9-595D-F00B5EE6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5225"/>
            <a:ext cx="9144000" cy="452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>
            <a:extLst>
              <a:ext uri="{FF2B5EF4-FFF2-40B4-BE49-F238E27FC236}">
                <a16:creationId xmlns:a16="http://schemas.microsoft.com/office/drawing/2014/main" id="{EDFB286A-1AA6-60CE-A11E-92BB69AE87F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endParaRPr lang="en-US" altLang="en-US" sz="4400"/>
          </a:p>
        </p:txBody>
      </p:sp>
      <p:sp>
        <p:nvSpPr>
          <p:cNvPr id="666627" name="Rectangle 3">
            <a:extLst>
              <a:ext uri="{FF2B5EF4-FFF2-40B4-BE49-F238E27FC236}">
                <a16:creationId xmlns:a16="http://schemas.microsoft.com/office/drawing/2014/main" id="{D20EA8CD-611A-231E-F5EC-77676A4575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3200"/>
          </a:p>
        </p:txBody>
      </p:sp>
      <p:pic>
        <p:nvPicPr>
          <p:cNvPr id="666628" name="Picture 4">
            <a:extLst>
              <a:ext uri="{FF2B5EF4-FFF2-40B4-BE49-F238E27FC236}">
                <a16:creationId xmlns:a16="http://schemas.microsoft.com/office/drawing/2014/main" id="{B2D6E459-F98A-7837-8195-463CABAFB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581025"/>
            <a:ext cx="5648325" cy="569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E24B653F-A44D-27F8-24B6-58E13D7D52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CFFABEE0-E682-567B-46AB-D4ABAFAE05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4821" name="Picture 5">
            <a:extLst>
              <a:ext uri="{FF2B5EF4-FFF2-40B4-BE49-F238E27FC236}">
                <a16:creationId xmlns:a16="http://schemas.microsoft.com/office/drawing/2014/main" id="{B5738E28-42D1-B05E-9E8E-AF011490B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6" b="1572"/>
          <a:stretch>
            <a:fillRect/>
          </a:stretch>
        </p:blipFill>
        <p:spPr bwMode="auto">
          <a:xfrm>
            <a:off x="0" y="914400"/>
            <a:ext cx="91440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6B97125-CB20-3DE3-9B03-A125349EC4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4B27669E-393D-6D2B-8897-78CA0C7027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31749" name="Picture 5">
            <a:extLst>
              <a:ext uri="{FF2B5EF4-FFF2-40B4-BE49-F238E27FC236}">
                <a16:creationId xmlns:a16="http://schemas.microsoft.com/office/drawing/2014/main" id="{648A4658-F743-ECAA-FC81-F4E0FEE6E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4313"/>
            <a:ext cx="8763000" cy="637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>
            <a:extLst>
              <a:ext uri="{FF2B5EF4-FFF2-40B4-BE49-F238E27FC236}">
                <a16:creationId xmlns:a16="http://schemas.microsoft.com/office/drawing/2014/main" id="{F207FBE4-716A-9147-B2A0-9063BAA6F4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07235" name="Rectangle 3">
            <a:extLst>
              <a:ext uri="{FF2B5EF4-FFF2-40B4-BE49-F238E27FC236}">
                <a16:creationId xmlns:a16="http://schemas.microsoft.com/office/drawing/2014/main" id="{0372EC06-1753-3B04-8D18-B37EA3F3E9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07236" name="Picture 4">
            <a:extLst>
              <a:ext uri="{FF2B5EF4-FFF2-40B4-BE49-F238E27FC236}">
                <a16:creationId xmlns:a16="http://schemas.microsoft.com/office/drawing/2014/main" id="{0557BE0E-027B-CAC0-5152-AC1C3677E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0"/>
            <a:ext cx="5829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Rectangle 2">
            <a:extLst>
              <a:ext uri="{FF2B5EF4-FFF2-40B4-BE49-F238E27FC236}">
                <a16:creationId xmlns:a16="http://schemas.microsoft.com/office/drawing/2014/main" id="{1E95025F-3A4E-719B-5D96-96B2455A69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93251" name="Rectangle 3">
            <a:extLst>
              <a:ext uri="{FF2B5EF4-FFF2-40B4-BE49-F238E27FC236}">
                <a16:creationId xmlns:a16="http://schemas.microsoft.com/office/drawing/2014/main" id="{CB826ACA-E33B-B389-9C07-570191166E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93252" name="Picture 4">
            <a:extLst>
              <a:ext uri="{FF2B5EF4-FFF2-40B4-BE49-F238E27FC236}">
                <a16:creationId xmlns:a16="http://schemas.microsoft.com/office/drawing/2014/main" id="{E904D977-4B78-F4B4-EE09-3323DBFB9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r="17500"/>
          <a:stretch>
            <a:fillRect/>
          </a:stretch>
        </p:blipFill>
        <p:spPr bwMode="auto">
          <a:xfrm>
            <a:off x="1676400" y="6350"/>
            <a:ext cx="5867400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>
            <a:extLst>
              <a:ext uri="{FF2B5EF4-FFF2-40B4-BE49-F238E27FC236}">
                <a16:creationId xmlns:a16="http://schemas.microsoft.com/office/drawing/2014/main" id="{2C02FA63-8F0A-FAD5-EA3F-E33ABC830E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09283" name="Rectangle 3">
            <a:extLst>
              <a:ext uri="{FF2B5EF4-FFF2-40B4-BE49-F238E27FC236}">
                <a16:creationId xmlns:a16="http://schemas.microsoft.com/office/drawing/2014/main" id="{9C1135D6-BDFE-7F99-80B8-E7FEC4E9CD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09284" name="Picture 4">
            <a:extLst>
              <a:ext uri="{FF2B5EF4-FFF2-40B4-BE49-F238E27FC236}">
                <a16:creationId xmlns:a16="http://schemas.microsoft.com/office/drawing/2014/main" id="{742E0AF3-2BD1-CAE2-D8E7-736417A10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0"/>
            <a:ext cx="5829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>
            <a:extLst>
              <a:ext uri="{FF2B5EF4-FFF2-40B4-BE49-F238E27FC236}">
                <a16:creationId xmlns:a16="http://schemas.microsoft.com/office/drawing/2014/main" id="{6DEBF9E5-130F-C5F9-35E3-52D3403D99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19523" name="Rectangle 3">
            <a:extLst>
              <a:ext uri="{FF2B5EF4-FFF2-40B4-BE49-F238E27FC236}">
                <a16:creationId xmlns:a16="http://schemas.microsoft.com/office/drawing/2014/main" id="{125B0828-E34C-EE81-E9B8-205E26D7EA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19525" name="Picture 5">
            <a:extLst>
              <a:ext uri="{FF2B5EF4-FFF2-40B4-BE49-F238E27FC236}">
                <a16:creationId xmlns:a16="http://schemas.microsoft.com/office/drawing/2014/main" id="{6BCD423C-F25C-2882-F3EA-CCB343144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3" r="25833"/>
          <a:stretch>
            <a:fillRect/>
          </a:stretch>
        </p:blipFill>
        <p:spPr bwMode="auto">
          <a:xfrm>
            <a:off x="2819400" y="1588"/>
            <a:ext cx="3962400" cy="685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>
            <a:extLst>
              <a:ext uri="{FF2B5EF4-FFF2-40B4-BE49-F238E27FC236}">
                <a16:creationId xmlns:a16="http://schemas.microsoft.com/office/drawing/2014/main" id="{3388DA6A-BF50-D746-E989-C62BC12641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95299" name="Rectangle 3">
            <a:extLst>
              <a:ext uri="{FF2B5EF4-FFF2-40B4-BE49-F238E27FC236}">
                <a16:creationId xmlns:a16="http://schemas.microsoft.com/office/drawing/2014/main" id="{60A6C8ED-0363-BF28-5306-09E0B4F1AB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695300" name="Picture 4">
            <a:extLst>
              <a:ext uri="{FF2B5EF4-FFF2-40B4-BE49-F238E27FC236}">
                <a16:creationId xmlns:a16="http://schemas.microsoft.com/office/drawing/2014/main" id="{D43AA31C-E7FF-950F-66F7-C82E44231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r="17500"/>
          <a:stretch>
            <a:fillRect/>
          </a:stretch>
        </p:blipFill>
        <p:spPr bwMode="auto">
          <a:xfrm>
            <a:off x="1676400" y="6350"/>
            <a:ext cx="5867400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70" name="Rectangle 2">
            <a:extLst>
              <a:ext uri="{FF2B5EF4-FFF2-40B4-BE49-F238E27FC236}">
                <a16:creationId xmlns:a16="http://schemas.microsoft.com/office/drawing/2014/main" id="{0DA4AF4C-0FFE-F51D-61D4-BB07CDCDB5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21571" name="Rectangle 3">
            <a:extLst>
              <a:ext uri="{FF2B5EF4-FFF2-40B4-BE49-F238E27FC236}">
                <a16:creationId xmlns:a16="http://schemas.microsoft.com/office/drawing/2014/main" id="{CA4F2A6F-DAEC-F9F7-19DC-8C5FEA895A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21572" name="AutoShape 4">
            <a:extLst>
              <a:ext uri="{FF2B5EF4-FFF2-40B4-BE49-F238E27FC236}">
                <a16:creationId xmlns:a16="http://schemas.microsoft.com/office/drawing/2014/main" id="{997FA700-9BFA-7770-1E23-49487B22B83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38213" y="847725"/>
            <a:ext cx="7267575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573" name="AutoShape 5">
            <a:extLst>
              <a:ext uri="{FF2B5EF4-FFF2-40B4-BE49-F238E27FC236}">
                <a16:creationId xmlns:a16="http://schemas.microsoft.com/office/drawing/2014/main" id="{58C8C23C-39A9-A8A0-F5CE-E529F57BBD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38213" y="847725"/>
            <a:ext cx="7267575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21574" name="Picture 6">
            <a:extLst>
              <a:ext uri="{FF2B5EF4-FFF2-40B4-BE49-F238E27FC236}">
                <a16:creationId xmlns:a16="http://schemas.microsoft.com/office/drawing/2014/main" id="{9DB99151-7D9D-6714-0FD5-2CA854273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0"/>
            <a:ext cx="5981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</TotalTime>
  <Words>187</Words>
  <Application>Microsoft Macintosh PowerPoint</Application>
  <PresentationFormat>On-screen Show (4:3)</PresentationFormat>
  <Paragraphs>144</Paragraphs>
  <Slides>125</Slides>
  <Notes>125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125</vt:i4>
      </vt:variant>
    </vt:vector>
  </HeadingPairs>
  <TitlesOfParts>
    <vt:vector size="127" baseType="lpstr">
      <vt:lpstr>Arial</vt:lpstr>
      <vt:lpstr>Default Design</vt:lpstr>
      <vt:lpstr>PowerPoint Presentation</vt:lpstr>
      <vt:lpstr>PowerPoint Presentation</vt:lpstr>
      <vt:lpstr>PowerPoint Presentation</vt:lpstr>
      <vt:lpstr>Prelude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Martin Worthington</dc:creator>
  <cp:lastModifiedBy>Patrick Boyde</cp:lastModifiedBy>
  <cp:revision>82</cp:revision>
  <dcterms:created xsi:type="dcterms:W3CDTF">2008-10-23T09:49:18Z</dcterms:created>
  <dcterms:modified xsi:type="dcterms:W3CDTF">2023-03-30T12:21:41Z</dcterms:modified>
</cp:coreProperties>
</file>