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trictFirstAndLastChars="0" embedTrueTypeFonts="1" autoCompressPictures="0">
  <p:sldMasterIdLst>
    <p:sldMasterId id="2147483648" r:id="rId1"/>
  </p:sldMasterIdLst>
  <p:notesMasterIdLst>
    <p:notesMasterId r:id="rId6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</p:sldIdLst>
  <p:sldSz cx="9144000" cy="6858000" type="screen4x3"/>
  <p:notesSz cx="6858000" cy="9144000"/>
  <p:embeddedFontLst>
    <p:embeddedFont>
      <p:font typeface="ＭＳ Ｐゴシック" panose="020B0600070205080204" pitchFamily="34" charset="-128"/>
      <p:regular r:id="rId62"/>
    </p:embeddedFont>
    <p:embeddedFont>
      <p:font typeface="Lucida Sans" panose="020B0602030504020204" pitchFamily="34" charset="77"/>
      <p:regular r:id="rId63"/>
      <p:bold r:id="rId64"/>
      <p:italic r:id="rId65"/>
      <p:boldItalic r:id="rId66"/>
    </p:embeddedFont>
    <p:embeddedFont>
      <p:font typeface="Tahoma" panose="020B0604030504040204" pitchFamily="34" charset="0"/>
      <p:regular r:id="rId67"/>
      <p:bold r:id="rId68"/>
    </p:embeddedFont>
  </p:embeddedFontLst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117" d="100"/>
          <a:sy n="117" d="100"/>
        </p:scale>
        <p:origin x="1928" y="16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>
            <a:extLst>
              <a:ext uri="{FF2B5EF4-FFF2-40B4-BE49-F238E27FC236}">
                <a16:creationId xmlns:a16="http://schemas.microsoft.com/office/drawing/2014/main" id="{71BFCEDB-6FC1-B3C1-54E4-C1F6EBC1A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>
            <a:extLst>
              <a:ext uri="{FF2B5EF4-FFF2-40B4-BE49-F238E27FC236}">
                <a16:creationId xmlns:a16="http://schemas.microsoft.com/office/drawing/2014/main" id="{3BCC9273-B1CE-0998-2140-2EBACAD17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AutoShape 3">
            <a:extLst>
              <a:ext uri="{FF2B5EF4-FFF2-40B4-BE49-F238E27FC236}">
                <a16:creationId xmlns:a16="http://schemas.microsoft.com/office/drawing/2014/main" id="{407C95F9-C8DA-A768-DA14-8A72E4FA4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AutoShape 4">
            <a:extLst>
              <a:ext uri="{FF2B5EF4-FFF2-40B4-BE49-F238E27FC236}">
                <a16:creationId xmlns:a16="http://schemas.microsoft.com/office/drawing/2014/main" id="{1AA499A0-34EF-361B-F699-014311773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AutoShape 5">
            <a:extLst>
              <a:ext uri="{FF2B5EF4-FFF2-40B4-BE49-F238E27FC236}">
                <a16:creationId xmlns:a16="http://schemas.microsoft.com/office/drawing/2014/main" id="{971DF404-9C4E-229E-4BE7-1F370F05E9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AutoShape 6">
            <a:extLst>
              <a:ext uri="{FF2B5EF4-FFF2-40B4-BE49-F238E27FC236}">
                <a16:creationId xmlns:a16="http://schemas.microsoft.com/office/drawing/2014/main" id="{74090A81-42AC-E28F-E63E-3DA72C9A9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AutoShape 7">
            <a:extLst>
              <a:ext uri="{FF2B5EF4-FFF2-40B4-BE49-F238E27FC236}">
                <a16:creationId xmlns:a16="http://schemas.microsoft.com/office/drawing/2014/main" id="{26C0EF23-01C7-1E42-8979-AD4EAAABF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6" name="AutoShape 8">
            <a:extLst>
              <a:ext uri="{FF2B5EF4-FFF2-40B4-BE49-F238E27FC236}">
                <a16:creationId xmlns:a16="http://schemas.microsoft.com/office/drawing/2014/main" id="{A1C25A5F-8930-1BA9-96F8-EE803C45B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7" name="AutoShape 9">
            <a:extLst>
              <a:ext uri="{FF2B5EF4-FFF2-40B4-BE49-F238E27FC236}">
                <a16:creationId xmlns:a16="http://schemas.microsoft.com/office/drawing/2014/main" id="{F7D03900-6CC7-1B75-25F7-E6814F203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8" name="AutoShape 10">
            <a:extLst>
              <a:ext uri="{FF2B5EF4-FFF2-40B4-BE49-F238E27FC236}">
                <a16:creationId xmlns:a16="http://schemas.microsoft.com/office/drawing/2014/main" id="{A2285B0A-17FC-661D-A4CA-9EA6C4665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9" name="AutoShape 11">
            <a:extLst>
              <a:ext uri="{FF2B5EF4-FFF2-40B4-BE49-F238E27FC236}">
                <a16:creationId xmlns:a16="http://schemas.microsoft.com/office/drawing/2014/main" id="{3616ACCF-9DAE-EF1B-80BE-513A9CA1F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0" name="AutoShape 12">
            <a:extLst>
              <a:ext uri="{FF2B5EF4-FFF2-40B4-BE49-F238E27FC236}">
                <a16:creationId xmlns:a16="http://schemas.microsoft.com/office/drawing/2014/main" id="{04F5B850-9EC8-3664-DFD1-E61C87294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1" name="AutoShape 13">
            <a:extLst>
              <a:ext uri="{FF2B5EF4-FFF2-40B4-BE49-F238E27FC236}">
                <a16:creationId xmlns:a16="http://schemas.microsoft.com/office/drawing/2014/main" id="{85E4D444-EB4D-C989-ACCF-4F048D82A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2" name="AutoShape 14">
            <a:extLst>
              <a:ext uri="{FF2B5EF4-FFF2-40B4-BE49-F238E27FC236}">
                <a16:creationId xmlns:a16="http://schemas.microsoft.com/office/drawing/2014/main" id="{349EE64E-0D2F-2DA0-EEFF-B3F7DBB28A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3" name="Rectangle 15">
            <a:extLst>
              <a:ext uri="{FF2B5EF4-FFF2-40B4-BE49-F238E27FC236}">
                <a16:creationId xmlns:a16="http://schemas.microsoft.com/office/drawing/2014/main" id="{62AEFB0F-3005-F0A1-002D-BCFB6F8CE7C8}"/>
              </a:ext>
            </a:extLst>
          </p:cNvPr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9575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2064" name="Rectangle 16">
            <a:extLst>
              <a:ext uri="{FF2B5EF4-FFF2-40B4-BE49-F238E27FC236}">
                <a16:creationId xmlns:a16="http://schemas.microsoft.com/office/drawing/2014/main" id="{FCD38842-3200-9F7F-6C42-7B824320BCEE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3886200" y="0"/>
            <a:ext cx="2949575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2065" name="Rectangle 17">
            <a:extLst>
              <a:ext uri="{FF2B5EF4-FFF2-40B4-BE49-F238E27FC236}">
                <a16:creationId xmlns:a16="http://schemas.microsoft.com/office/drawing/2014/main" id="{834A0C7B-501C-D679-CFB1-139896586DB9}"/>
              </a:ext>
            </a:extLst>
          </p:cNvPr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49775" cy="3406775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66" name="Rectangle 18">
            <a:extLst>
              <a:ext uri="{FF2B5EF4-FFF2-40B4-BE49-F238E27FC236}">
                <a16:creationId xmlns:a16="http://schemas.microsoft.com/office/drawing/2014/main" id="{D12E46BD-C9C7-2133-2692-4A386E94EEC3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06975" cy="409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2067" name="Rectangle 19">
            <a:extLst>
              <a:ext uri="{FF2B5EF4-FFF2-40B4-BE49-F238E27FC236}">
                <a16:creationId xmlns:a16="http://schemas.microsoft.com/office/drawing/2014/main" id="{7F2DF6E3-4AEA-3427-A086-6C8C1601E379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0" y="8686800"/>
            <a:ext cx="2949575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2068" name="Rectangle 20">
            <a:extLst>
              <a:ext uri="{FF2B5EF4-FFF2-40B4-BE49-F238E27FC236}">
                <a16:creationId xmlns:a16="http://schemas.microsoft.com/office/drawing/2014/main" id="{9EE94B56-FD5E-7DBA-A703-8C5479F6AECE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686800"/>
            <a:ext cx="2949575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05DAA5F8-E115-8647-BB32-7FE4A92B7FB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6629195A-37C8-ECE4-2230-7146475BC23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CA3C14D-C389-3B41-824A-B91B66D16A9C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63489" name="Text Box 1">
            <a:extLst>
              <a:ext uri="{FF2B5EF4-FFF2-40B4-BE49-F238E27FC236}">
                <a16:creationId xmlns:a16="http://schemas.microsoft.com/office/drawing/2014/main" id="{D9F47CFF-2720-8804-AAAE-594D17CF1F6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Text Box 2">
            <a:extLst>
              <a:ext uri="{FF2B5EF4-FFF2-40B4-BE49-F238E27FC236}">
                <a16:creationId xmlns:a16="http://schemas.microsoft.com/office/drawing/2014/main" id="{D4C52B86-8831-CDDD-1DCB-61B6F0707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CD45A471-F49D-0BD2-6FCB-EA375057AD5F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7A30EBE-842B-C146-AECC-B8A9234AE627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72705" name="Text Box 1">
            <a:extLst>
              <a:ext uri="{FF2B5EF4-FFF2-40B4-BE49-F238E27FC236}">
                <a16:creationId xmlns:a16="http://schemas.microsoft.com/office/drawing/2014/main" id="{FF543E29-5580-0F42-E383-12BE564FEA19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Text Box 2">
            <a:extLst>
              <a:ext uri="{FF2B5EF4-FFF2-40B4-BE49-F238E27FC236}">
                <a16:creationId xmlns:a16="http://schemas.microsoft.com/office/drawing/2014/main" id="{4B1E8431-5042-6627-A5EB-EA7767AA33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576B10E2-C109-4528-B57F-30FEC0779A85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240E8DD-9D86-8C4B-B1F7-A18DDABE38DE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73729" name="Text Box 1">
            <a:extLst>
              <a:ext uri="{FF2B5EF4-FFF2-40B4-BE49-F238E27FC236}">
                <a16:creationId xmlns:a16="http://schemas.microsoft.com/office/drawing/2014/main" id="{EF9F99E3-D4E5-D012-75B5-BA6038CA7E24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Text Box 2">
            <a:extLst>
              <a:ext uri="{FF2B5EF4-FFF2-40B4-BE49-F238E27FC236}">
                <a16:creationId xmlns:a16="http://schemas.microsoft.com/office/drawing/2014/main" id="{38A07E00-7088-4F9D-25BB-E9FA17F3E4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FEDEA42C-5BE0-257D-6E76-3232D470A56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8E4FEE1-1196-0F48-BEF7-C66C5FFDA961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74753" name="Text Box 1">
            <a:extLst>
              <a:ext uri="{FF2B5EF4-FFF2-40B4-BE49-F238E27FC236}">
                <a16:creationId xmlns:a16="http://schemas.microsoft.com/office/drawing/2014/main" id="{5E75F3E2-010E-64A6-53AE-84A3C18D342E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Text Box 2">
            <a:extLst>
              <a:ext uri="{FF2B5EF4-FFF2-40B4-BE49-F238E27FC236}">
                <a16:creationId xmlns:a16="http://schemas.microsoft.com/office/drawing/2014/main" id="{871C9832-44A1-A392-D82E-C5C84C020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883173A1-FA68-088A-CBE6-DDB2863466B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15CC343-ECD0-3140-BCB1-10884A0EDC56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75777" name="Text Box 1">
            <a:extLst>
              <a:ext uri="{FF2B5EF4-FFF2-40B4-BE49-F238E27FC236}">
                <a16:creationId xmlns:a16="http://schemas.microsoft.com/office/drawing/2014/main" id="{64268190-AA97-B21C-DFA7-80A6181FF93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8" name="Text Box 2">
            <a:extLst>
              <a:ext uri="{FF2B5EF4-FFF2-40B4-BE49-F238E27FC236}">
                <a16:creationId xmlns:a16="http://schemas.microsoft.com/office/drawing/2014/main" id="{30E62747-3577-3AAA-AD9F-515E5AAC5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984CE635-527C-F4FA-A1E7-6AFD1F3FAAD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EA7AD9-DFBA-864C-AABB-F0D2274B371A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76801" name="Text Box 1">
            <a:extLst>
              <a:ext uri="{FF2B5EF4-FFF2-40B4-BE49-F238E27FC236}">
                <a16:creationId xmlns:a16="http://schemas.microsoft.com/office/drawing/2014/main" id="{B60B9182-62DB-1604-0FB9-0AFF1D725542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Text Box 2">
            <a:extLst>
              <a:ext uri="{FF2B5EF4-FFF2-40B4-BE49-F238E27FC236}">
                <a16:creationId xmlns:a16="http://schemas.microsoft.com/office/drawing/2014/main" id="{9B119C6F-8A21-7C2B-078D-B7E4D0B34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573ED352-75B4-C1EF-6421-AED9614735AF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397C3FE-8B40-4648-81B9-B12798752EBB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77825" name="Text Box 1">
            <a:extLst>
              <a:ext uri="{FF2B5EF4-FFF2-40B4-BE49-F238E27FC236}">
                <a16:creationId xmlns:a16="http://schemas.microsoft.com/office/drawing/2014/main" id="{3AA91048-9351-09FD-6F09-BFFC54AC2593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6" name="Text Box 2">
            <a:extLst>
              <a:ext uri="{FF2B5EF4-FFF2-40B4-BE49-F238E27FC236}">
                <a16:creationId xmlns:a16="http://schemas.microsoft.com/office/drawing/2014/main" id="{0027E2BA-6C85-BB1F-9EDD-8612F8BCD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59D7D2C9-CB63-3DB4-2959-28CD2D9739F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7A541A7-7C6E-4A42-8E8D-FD9505ADE523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78849" name="Text Box 1">
            <a:extLst>
              <a:ext uri="{FF2B5EF4-FFF2-40B4-BE49-F238E27FC236}">
                <a16:creationId xmlns:a16="http://schemas.microsoft.com/office/drawing/2014/main" id="{8BB5F51A-76CF-F628-276B-202FB1631E64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Text Box 2">
            <a:extLst>
              <a:ext uri="{FF2B5EF4-FFF2-40B4-BE49-F238E27FC236}">
                <a16:creationId xmlns:a16="http://schemas.microsoft.com/office/drawing/2014/main" id="{46A5A171-AE4A-4673-D419-7D1FF06D5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21A8395A-77A7-F154-AEAB-267A9E9E5E3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64DE667-F4F5-C649-95B7-2137AAFBD7C6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79873" name="Text Box 1">
            <a:extLst>
              <a:ext uri="{FF2B5EF4-FFF2-40B4-BE49-F238E27FC236}">
                <a16:creationId xmlns:a16="http://schemas.microsoft.com/office/drawing/2014/main" id="{47153678-DEA4-D5DD-936F-439A8CF0E5C1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Text Box 2">
            <a:extLst>
              <a:ext uri="{FF2B5EF4-FFF2-40B4-BE49-F238E27FC236}">
                <a16:creationId xmlns:a16="http://schemas.microsoft.com/office/drawing/2014/main" id="{D9B7E5C6-2FD7-F153-2792-B97C3564D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1E5905A9-771D-EEF5-75F2-0849A112C3F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3D6A14F-1F16-1146-BB18-F1F47778D250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80897" name="Text Box 1">
            <a:extLst>
              <a:ext uri="{FF2B5EF4-FFF2-40B4-BE49-F238E27FC236}">
                <a16:creationId xmlns:a16="http://schemas.microsoft.com/office/drawing/2014/main" id="{AFAF7171-78C4-BCEA-C054-B60DFDEACB66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Text Box 2">
            <a:extLst>
              <a:ext uri="{FF2B5EF4-FFF2-40B4-BE49-F238E27FC236}">
                <a16:creationId xmlns:a16="http://schemas.microsoft.com/office/drawing/2014/main" id="{AFBACA1B-276D-1CFB-933F-9572B4DA3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620CBE23-83C7-FD11-80FB-B8E9ED97C40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5CC2C6B-B614-EF4F-9151-DE36D1452CA3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81921" name="Text Box 1">
            <a:extLst>
              <a:ext uri="{FF2B5EF4-FFF2-40B4-BE49-F238E27FC236}">
                <a16:creationId xmlns:a16="http://schemas.microsoft.com/office/drawing/2014/main" id="{AC80119F-9FC4-87F6-F7A7-17FD06FDE1FB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Text Box 2">
            <a:extLst>
              <a:ext uri="{FF2B5EF4-FFF2-40B4-BE49-F238E27FC236}">
                <a16:creationId xmlns:a16="http://schemas.microsoft.com/office/drawing/2014/main" id="{1289030E-857B-3418-4020-4634B64272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24872D75-8D74-A0A8-8409-72158390376D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DE12518-934E-7E49-A9D6-5D1AD67A9D00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64513" name="Text Box 1">
            <a:extLst>
              <a:ext uri="{FF2B5EF4-FFF2-40B4-BE49-F238E27FC236}">
                <a16:creationId xmlns:a16="http://schemas.microsoft.com/office/drawing/2014/main" id="{4128F855-4EEF-D476-5236-A428017AB82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Text Box 2">
            <a:extLst>
              <a:ext uri="{FF2B5EF4-FFF2-40B4-BE49-F238E27FC236}">
                <a16:creationId xmlns:a16="http://schemas.microsoft.com/office/drawing/2014/main" id="{1B032E3D-DB60-FEE6-9560-1C7B2F7FCA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506B6E0D-5D6C-F7DC-3944-5283723A9F1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FB5708-0061-F648-8C52-8E26A4E4588E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82945" name="Text Box 1">
            <a:extLst>
              <a:ext uri="{FF2B5EF4-FFF2-40B4-BE49-F238E27FC236}">
                <a16:creationId xmlns:a16="http://schemas.microsoft.com/office/drawing/2014/main" id="{89C9B529-4115-5DE9-9C6C-D22A25E831D5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Text Box 2">
            <a:extLst>
              <a:ext uri="{FF2B5EF4-FFF2-40B4-BE49-F238E27FC236}">
                <a16:creationId xmlns:a16="http://schemas.microsoft.com/office/drawing/2014/main" id="{9D6536B1-4109-D547-3FDF-27FBC5DA7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A94E3FB2-5A80-06C1-2882-5DA9D3031AB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1631FD9-55B6-614C-BC5C-D46AEE34A7F5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83969" name="Text Box 1">
            <a:extLst>
              <a:ext uri="{FF2B5EF4-FFF2-40B4-BE49-F238E27FC236}">
                <a16:creationId xmlns:a16="http://schemas.microsoft.com/office/drawing/2014/main" id="{103357F5-8724-4778-2835-65C9C8B4D785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Text Box 2">
            <a:extLst>
              <a:ext uri="{FF2B5EF4-FFF2-40B4-BE49-F238E27FC236}">
                <a16:creationId xmlns:a16="http://schemas.microsoft.com/office/drawing/2014/main" id="{3A30731B-1834-E54F-E039-8FA9569A7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88518B23-3849-E536-D293-2402FD6CE71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07FDBCE-09B3-3041-B5C1-358591FB069D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84993" name="Text Box 1">
            <a:extLst>
              <a:ext uri="{FF2B5EF4-FFF2-40B4-BE49-F238E27FC236}">
                <a16:creationId xmlns:a16="http://schemas.microsoft.com/office/drawing/2014/main" id="{4004E048-6FF9-C9C1-9B7D-BC0C313EF4C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Text Box 2">
            <a:extLst>
              <a:ext uri="{FF2B5EF4-FFF2-40B4-BE49-F238E27FC236}">
                <a16:creationId xmlns:a16="http://schemas.microsoft.com/office/drawing/2014/main" id="{B76E67B7-F687-5DC3-4F72-5CD5A84D1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45B67C19-007D-6B36-22BB-66B2A1E3939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1EADCF-B90E-AC40-A93B-DF78CCE0F788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86017" name="Text Box 1">
            <a:extLst>
              <a:ext uri="{FF2B5EF4-FFF2-40B4-BE49-F238E27FC236}">
                <a16:creationId xmlns:a16="http://schemas.microsoft.com/office/drawing/2014/main" id="{33194ACE-8F27-B3A0-17A3-93DDE55F523B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Text Box 2">
            <a:extLst>
              <a:ext uri="{FF2B5EF4-FFF2-40B4-BE49-F238E27FC236}">
                <a16:creationId xmlns:a16="http://schemas.microsoft.com/office/drawing/2014/main" id="{F247378F-D662-229D-7627-AD505ECC4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CA9D419F-E20B-8995-DD17-AD9CB2275DB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2AB6F6A-2AF2-AF44-AC7D-3EFD57926BB9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87041" name="Text Box 1">
            <a:extLst>
              <a:ext uri="{FF2B5EF4-FFF2-40B4-BE49-F238E27FC236}">
                <a16:creationId xmlns:a16="http://schemas.microsoft.com/office/drawing/2014/main" id="{CE132418-B664-0819-E764-D23F6F2215DF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Text Box 2">
            <a:extLst>
              <a:ext uri="{FF2B5EF4-FFF2-40B4-BE49-F238E27FC236}">
                <a16:creationId xmlns:a16="http://schemas.microsoft.com/office/drawing/2014/main" id="{9FAD0BD2-319A-0C19-A417-2343F414E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92867A91-2D9C-A009-9876-A4712A8CAE1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50C2528-0DAD-2A43-BE6E-5CE45D267430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88065" name="Text Box 1">
            <a:extLst>
              <a:ext uri="{FF2B5EF4-FFF2-40B4-BE49-F238E27FC236}">
                <a16:creationId xmlns:a16="http://schemas.microsoft.com/office/drawing/2014/main" id="{56F0A863-4E2E-EDF4-86E1-D24F4FBE81AB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Text Box 2">
            <a:extLst>
              <a:ext uri="{FF2B5EF4-FFF2-40B4-BE49-F238E27FC236}">
                <a16:creationId xmlns:a16="http://schemas.microsoft.com/office/drawing/2014/main" id="{1EC0F150-8ACE-8F7D-6B3F-9C618F844B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BAA16C5E-AE20-D61C-B1C9-137228961B3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F08EA23-5C0A-5245-A3DB-829E0B5EBCEB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89089" name="Text Box 1">
            <a:extLst>
              <a:ext uri="{FF2B5EF4-FFF2-40B4-BE49-F238E27FC236}">
                <a16:creationId xmlns:a16="http://schemas.microsoft.com/office/drawing/2014/main" id="{0E3EBC05-9708-D30D-7C06-91A56A653000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Text Box 2">
            <a:extLst>
              <a:ext uri="{FF2B5EF4-FFF2-40B4-BE49-F238E27FC236}">
                <a16:creationId xmlns:a16="http://schemas.microsoft.com/office/drawing/2014/main" id="{3DD70743-691E-25A8-7947-768B495C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A5BAF1D9-446E-255A-FAE2-C297A9992CB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8E1987B-554F-B540-84A6-AC12ABE4473A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90113" name="Text Box 1">
            <a:extLst>
              <a:ext uri="{FF2B5EF4-FFF2-40B4-BE49-F238E27FC236}">
                <a16:creationId xmlns:a16="http://schemas.microsoft.com/office/drawing/2014/main" id="{C8D95109-2B1E-A847-FEFD-13DBEFFDA290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Text Box 2">
            <a:extLst>
              <a:ext uri="{FF2B5EF4-FFF2-40B4-BE49-F238E27FC236}">
                <a16:creationId xmlns:a16="http://schemas.microsoft.com/office/drawing/2014/main" id="{7ED81553-AB4F-23D8-49CD-FECA5724F7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3E617914-1711-0B41-3E96-1B7A2B82179D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1E78B71-1613-374A-8D8F-16F390DA5124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91137" name="Text Box 1">
            <a:extLst>
              <a:ext uri="{FF2B5EF4-FFF2-40B4-BE49-F238E27FC236}">
                <a16:creationId xmlns:a16="http://schemas.microsoft.com/office/drawing/2014/main" id="{A8534879-8B7E-944F-08A9-EFA75B9F4470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Text Box 2">
            <a:extLst>
              <a:ext uri="{FF2B5EF4-FFF2-40B4-BE49-F238E27FC236}">
                <a16:creationId xmlns:a16="http://schemas.microsoft.com/office/drawing/2014/main" id="{1B343C96-C837-51F7-74CE-D827C3D59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FF40A0E0-01E0-4278-CA17-0DBC72FD61D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44D1BC4-7E31-4C4A-AF91-43E197C6BE33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92161" name="Text Box 1">
            <a:extLst>
              <a:ext uri="{FF2B5EF4-FFF2-40B4-BE49-F238E27FC236}">
                <a16:creationId xmlns:a16="http://schemas.microsoft.com/office/drawing/2014/main" id="{AEFF5811-1BD1-EE55-20BD-2C06F25A48C1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2" name="Text Box 2">
            <a:extLst>
              <a:ext uri="{FF2B5EF4-FFF2-40B4-BE49-F238E27FC236}">
                <a16:creationId xmlns:a16="http://schemas.microsoft.com/office/drawing/2014/main" id="{EE2E75F1-C9F0-94F3-152C-5DE3BB24F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D846DB5A-2F44-6147-9AE9-DC434FF3C12E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C89929-9D5F-5B4A-BBCD-1722CC7DF83A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5537" name="Text Box 1">
            <a:extLst>
              <a:ext uri="{FF2B5EF4-FFF2-40B4-BE49-F238E27FC236}">
                <a16:creationId xmlns:a16="http://schemas.microsoft.com/office/drawing/2014/main" id="{2BB883DD-F0D5-4EC3-13A4-8D4AE290D8D6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Text Box 2">
            <a:extLst>
              <a:ext uri="{FF2B5EF4-FFF2-40B4-BE49-F238E27FC236}">
                <a16:creationId xmlns:a16="http://schemas.microsoft.com/office/drawing/2014/main" id="{D10A4DD4-F0F7-19AB-CB9C-7E9EC90A1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4219FBE2-2882-53A3-4BD1-F0C29E32EB7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3DD9768-0606-2B4A-A74B-290A05001CE8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93185" name="Text Box 1">
            <a:extLst>
              <a:ext uri="{FF2B5EF4-FFF2-40B4-BE49-F238E27FC236}">
                <a16:creationId xmlns:a16="http://schemas.microsoft.com/office/drawing/2014/main" id="{896784A6-9160-635E-8A0F-922D1064D3A3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6" name="Text Box 2">
            <a:extLst>
              <a:ext uri="{FF2B5EF4-FFF2-40B4-BE49-F238E27FC236}">
                <a16:creationId xmlns:a16="http://schemas.microsoft.com/office/drawing/2014/main" id="{717751FC-BC16-BB42-E322-C34D89C4E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C085880F-6FE8-F49D-C7CF-610F2C48CEE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E459725-624E-AF4E-8A26-6DF524B9C7AE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94209" name="Text Box 1">
            <a:extLst>
              <a:ext uri="{FF2B5EF4-FFF2-40B4-BE49-F238E27FC236}">
                <a16:creationId xmlns:a16="http://schemas.microsoft.com/office/drawing/2014/main" id="{DF9B15BC-C385-0BA9-8118-20E48D5D401C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0" name="Text Box 2">
            <a:extLst>
              <a:ext uri="{FF2B5EF4-FFF2-40B4-BE49-F238E27FC236}">
                <a16:creationId xmlns:a16="http://schemas.microsoft.com/office/drawing/2014/main" id="{62596CEB-DE00-307B-CD72-CA10740DB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E3C7B4D5-069E-D6CD-6DD5-B4A0A194169D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FEC55C3-92AA-ED47-B8A6-BB12763FAEBF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95233" name="Text Box 1">
            <a:extLst>
              <a:ext uri="{FF2B5EF4-FFF2-40B4-BE49-F238E27FC236}">
                <a16:creationId xmlns:a16="http://schemas.microsoft.com/office/drawing/2014/main" id="{B3E664CF-F19C-75D6-D96A-01791A8360A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4" name="Text Box 2">
            <a:extLst>
              <a:ext uri="{FF2B5EF4-FFF2-40B4-BE49-F238E27FC236}">
                <a16:creationId xmlns:a16="http://schemas.microsoft.com/office/drawing/2014/main" id="{8CFA4B49-5F51-8670-2DE4-72E16492B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457E7E63-D781-B8B3-6261-430BCCAC9D47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A9943FC-1D58-B645-8AF1-06CE8F4D9185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96257" name="Text Box 1">
            <a:extLst>
              <a:ext uri="{FF2B5EF4-FFF2-40B4-BE49-F238E27FC236}">
                <a16:creationId xmlns:a16="http://schemas.microsoft.com/office/drawing/2014/main" id="{6C4E55BB-F647-A846-8806-497223484957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Text Box 2">
            <a:extLst>
              <a:ext uri="{FF2B5EF4-FFF2-40B4-BE49-F238E27FC236}">
                <a16:creationId xmlns:a16="http://schemas.microsoft.com/office/drawing/2014/main" id="{CC8E143C-3252-B3C5-59B2-69FE2F2BA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8A49F8A9-BD04-F31D-4714-12C4E76DDAEF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D8A9065-2D2A-B646-A7D9-12A39F6AFCA8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97281" name="Text Box 1">
            <a:extLst>
              <a:ext uri="{FF2B5EF4-FFF2-40B4-BE49-F238E27FC236}">
                <a16:creationId xmlns:a16="http://schemas.microsoft.com/office/drawing/2014/main" id="{6E7C8C56-28D3-CE21-0BDD-24D17B0630FC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2" name="Text Box 2">
            <a:extLst>
              <a:ext uri="{FF2B5EF4-FFF2-40B4-BE49-F238E27FC236}">
                <a16:creationId xmlns:a16="http://schemas.microsoft.com/office/drawing/2014/main" id="{BF5056D7-7597-71FF-7D84-38717A1F7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CAA43F28-1CD9-87C0-D833-20A4285AC1AE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1AD0FDA-B226-4746-AA89-3F581ACDB532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98305" name="Text Box 1">
            <a:extLst>
              <a:ext uri="{FF2B5EF4-FFF2-40B4-BE49-F238E27FC236}">
                <a16:creationId xmlns:a16="http://schemas.microsoft.com/office/drawing/2014/main" id="{D989499E-A763-506C-48BE-728BC96AA2B5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6" name="Text Box 2">
            <a:extLst>
              <a:ext uri="{FF2B5EF4-FFF2-40B4-BE49-F238E27FC236}">
                <a16:creationId xmlns:a16="http://schemas.microsoft.com/office/drawing/2014/main" id="{C2C3B811-6AD0-3D1E-7470-53E274D6A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64130B62-7000-ACA4-7D9B-7836B3672B3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48A59D-973E-5540-9B90-2A9459A0FF74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99329" name="Text Box 1">
            <a:extLst>
              <a:ext uri="{FF2B5EF4-FFF2-40B4-BE49-F238E27FC236}">
                <a16:creationId xmlns:a16="http://schemas.microsoft.com/office/drawing/2014/main" id="{1EFCEDBD-4A1E-B479-4977-577520759B58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0" name="Text Box 2">
            <a:extLst>
              <a:ext uri="{FF2B5EF4-FFF2-40B4-BE49-F238E27FC236}">
                <a16:creationId xmlns:a16="http://schemas.microsoft.com/office/drawing/2014/main" id="{E660C415-4EC4-6821-57CC-847DC4B7E3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CFC4D970-96C1-D03E-F51C-634BC99ABBC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E835A3C-799F-0F4E-9F34-CCF2A657D761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100353" name="Text Box 1">
            <a:extLst>
              <a:ext uri="{FF2B5EF4-FFF2-40B4-BE49-F238E27FC236}">
                <a16:creationId xmlns:a16="http://schemas.microsoft.com/office/drawing/2014/main" id="{F3E162BE-6FB6-AA83-59D9-DD32461983F9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4" name="Text Box 2">
            <a:extLst>
              <a:ext uri="{FF2B5EF4-FFF2-40B4-BE49-F238E27FC236}">
                <a16:creationId xmlns:a16="http://schemas.microsoft.com/office/drawing/2014/main" id="{47CA4B66-D8F2-54DA-4919-AB8F2F44A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74E3F73E-3886-5658-544B-83F7A5505CB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F1B59A4-B42C-AB44-89B3-DF9853016D71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101377" name="Text Box 1">
            <a:extLst>
              <a:ext uri="{FF2B5EF4-FFF2-40B4-BE49-F238E27FC236}">
                <a16:creationId xmlns:a16="http://schemas.microsoft.com/office/drawing/2014/main" id="{B81B27B3-0DF5-118E-6567-4DB3C910A392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78" name="Text Box 2">
            <a:extLst>
              <a:ext uri="{FF2B5EF4-FFF2-40B4-BE49-F238E27FC236}">
                <a16:creationId xmlns:a16="http://schemas.microsoft.com/office/drawing/2014/main" id="{7B3DC4D5-D27A-D99E-D020-15FF9F9D4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D8B9C5DB-056E-828E-8560-E25769F0298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703214F-ECD5-A94C-AECF-C620C4CD0846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102401" name="Text Box 1">
            <a:extLst>
              <a:ext uri="{FF2B5EF4-FFF2-40B4-BE49-F238E27FC236}">
                <a16:creationId xmlns:a16="http://schemas.microsoft.com/office/drawing/2014/main" id="{6731A51A-587D-F2CE-62AB-067B3667B7A3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2" name="Text Box 2">
            <a:extLst>
              <a:ext uri="{FF2B5EF4-FFF2-40B4-BE49-F238E27FC236}">
                <a16:creationId xmlns:a16="http://schemas.microsoft.com/office/drawing/2014/main" id="{F21DB04C-6E85-C4BB-1F71-F5CF4792E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442BCC97-E26A-466D-133F-7B4400124444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2FCA960-3287-924C-9B98-C784E85CE846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66561" name="Text Box 1">
            <a:extLst>
              <a:ext uri="{FF2B5EF4-FFF2-40B4-BE49-F238E27FC236}">
                <a16:creationId xmlns:a16="http://schemas.microsoft.com/office/drawing/2014/main" id="{0D2F7351-8721-BD9A-15E0-D42DCCD08149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Text Box 2">
            <a:extLst>
              <a:ext uri="{FF2B5EF4-FFF2-40B4-BE49-F238E27FC236}">
                <a16:creationId xmlns:a16="http://schemas.microsoft.com/office/drawing/2014/main" id="{048C7954-BBF7-F67C-1407-76FA14BEC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18B999EB-A53C-F891-2D9E-AF3CD5ACB3EA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FC8A566-585C-7645-AAE1-0D737B85EF5E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103425" name="Text Box 1">
            <a:extLst>
              <a:ext uri="{FF2B5EF4-FFF2-40B4-BE49-F238E27FC236}">
                <a16:creationId xmlns:a16="http://schemas.microsoft.com/office/drawing/2014/main" id="{3E50B537-FC30-9D88-F3A2-095C20D38BE6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6" name="Text Box 2">
            <a:extLst>
              <a:ext uri="{FF2B5EF4-FFF2-40B4-BE49-F238E27FC236}">
                <a16:creationId xmlns:a16="http://schemas.microsoft.com/office/drawing/2014/main" id="{7B2CB37E-8CB9-3324-80B7-099F54C6C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83A090C0-7623-F5DA-06B8-DD4CA379F57A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B34C983-CD01-3942-845A-82A28F5B50A4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104449" name="Text Box 1">
            <a:extLst>
              <a:ext uri="{FF2B5EF4-FFF2-40B4-BE49-F238E27FC236}">
                <a16:creationId xmlns:a16="http://schemas.microsoft.com/office/drawing/2014/main" id="{914E3926-564C-DBEE-A523-D2C883CA9A32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0" name="Text Box 2">
            <a:extLst>
              <a:ext uri="{FF2B5EF4-FFF2-40B4-BE49-F238E27FC236}">
                <a16:creationId xmlns:a16="http://schemas.microsoft.com/office/drawing/2014/main" id="{31CC2EF0-3DFD-3001-5C1E-F42359F39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FF33CEAA-41DA-9399-C1B0-7A846E8699CD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0B3C233-0522-5645-A643-C6BB181C8C10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105473" name="Text Box 1">
            <a:extLst>
              <a:ext uri="{FF2B5EF4-FFF2-40B4-BE49-F238E27FC236}">
                <a16:creationId xmlns:a16="http://schemas.microsoft.com/office/drawing/2014/main" id="{1CCFFDA3-31C2-CE13-ECF0-E0B8AEF2115E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4" name="Text Box 2">
            <a:extLst>
              <a:ext uri="{FF2B5EF4-FFF2-40B4-BE49-F238E27FC236}">
                <a16:creationId xmlns:a16="http://schemas.microsoft.com/office/drawing/2014/main" id="{F324B6A6-4145-ED6F-13B2-D9C5F12B6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4BDD1752-5E15-F7CE-F324-1FB7C4DCB68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495C035-CC42-AC49-A99B-7608DDAFA77A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106497" name="Text Box 1">
            <a:extLst>
              <a:ext uri="{FF2B5EF4-FFF2-40B4-BE49-F238E27FC236}">
                <a16:creationId xmlns:a16="http://schemas.microsoft.com/office/drawing/2014/main" id="{220CA274-9574-CA61-B280-CB6C5349FBBE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498" name="Text Box 2">
            <a:extLst>
              <a:ext uri="{FF2B5EF4-FFF2-40B4-BE49-F238E27FC236}">
                <a16:creationId xmlns:a16="http://schemas.microsoft.com/office/drawing/2014/main" id="{50305D3C-7675-2ACA-9B9A-CA1F20C0A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C8B1CAA2-94A9-9C7A-FEE1-D89EB18A7F6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45D53D9-4BC3-B744-958A-2C46D87D52B3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107521" name="Text Box 1">
            <a:extLst>
              <a:ext uri="{FF2B5EF4-FFF2-40B4-BE49-F238E27FC236}">
                <a16:creationId xmlns:a16="http://schemas.microsoft.com/office/drawing/2014/main" id="{24031ADE-C76F-A03C-99F6-BB202F4638B4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2" name="Text Box 2">
            <a:extLst>
              <a:ext uri="{FF2B5EF4-FFF2-40B4-BE49-F238E27FC236}">
                <a16:creationId xmlns:a16="http://schemas.microsoft.com/office/drawing/2014/main" id="{BFBFB4B7-4772-A6BA-043C-7ABA1942B0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A9A5EEEA-A231-A34B-F07D-08608470795F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97F5BB7-37DD-BF49-B14B-30517E2FD399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108545" name="Text Box 1">
            <a:extLst>
              <a:ext uri="{FF2B5EF4-FFF2-40B4-BE49-F238E27FC236}">
                <a16:creationId xmlns:a16="http://schemas.microsoft.com/office/drawing/2014/main" id="{73D8B60A-EC77-B087-DFAE-291BCCA18637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Text Box 2">
            <a:extLst>
              <a:ext uri="{FF2B5EF4-FFF2-40B4-BE49-F238E27FC236}">
                <a16:creationId xmlns:a16="http://schemas.microsoft.com/office/drawing/2014/main" id="{E0D44AB8-637B-32C1-72B3-6DA814C3F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44FFFF2C-91DF-9B75-8959-6D6A3ABF499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36B702A-3C60-7748-9E8C-1255E41255EA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109569" name="Text Box 1">
            <a:extLst>
              <a:ext uri="{FF2B5EF4-FFF2-40B4-BE49-F238E27FC236}">
                <a16:creationId xmlns:a16="http://schemas.microsoft.com/office/drawing/2014/main" id="{6B4DECC5-2BC9-10D3-A013-E65D9B0F666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0" name="Text Box 2">
            <a:extLst>
              <a:ext uri="{FF2B5EF4-FFF2-40B4-BE49-F238E27FC236}">
                <a16:creationId xmlns:a16="http://schemas.microsoft.com/office/drawing/2014/main" id="{883E55B1-835B-CF27-BE1F-E95416316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AC127F8D-D6F1-3ED9-CEDE-057012494A02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B8E3962-CF0F-3644-AA8F-25D6B02D9C78}" type="slidenum">
              <a:rPr lang="en-US" altLang="en-US"/>
              <a:pPr/>
              <a:t>47</a:t>
            </a:fld>
            <a:endParaRPr lang="en-US" altLang="en-US"/>
          </a:p>
        </p:txBody>
      </p:sp>
      <p:sp>
        <p:nvSpPr>
          <p:cNvPr id="110593" name="Text Box 1">
            <a:extLst>
              <a:ext uri="{FF2B5EF4-FFF2-40B4-BE49-F238E27FC236}">
                <a16:creationId xmlns:a16="http://schemas.microsoft.com/office/drawing/2014/main" id="{D3B01790-F2FA-EF63-04C9-2A38FDCC932C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Text Box 2">
            <a:extLst>
              <a:ext uri="{FF2B5EF4-FFF2-40B4-BE49-F238E27FC236}">
                <a16:creationId xmlns:a16="http://schemas.microsoft.com/office/drawing/2014/main" id="{75CDB318-BDB0-8A51-BB84-8E09BA54C4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4B329096-6C8C-26AB-EDDD-F422922AFC2A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974990E-ABEF-E44A-B1A9-FA3BAD2B243B}" type="slidenum">
              <a:rPr lang="en-US" altLang="en-US"/>
              <a:pPr/>
              <a:t>48</a:t>
            </a:fld>
            <a:endParaRPr lang="en-US" altLang="en-US"/>
          </a:p>
        </p:txBody>
      </p:sp>
      <p:sp>
        <p:nvSpPr>
          <p:cNvPr id="111617" name="Text Box 1">
            <a:extLst>
              <a:ext uri="{FF2B5EF4-FFF2-40B4-BE49-F238E27FC236}">
                <a16:creationId xmlns:a16="http://schemas.microsoft.com/office/drawing/2014/main" id="{6152C1FE-9714-5C8A-5652-9C19887F6A28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18" name="Text Box 2">
            <a:extLst>
              <a:ext uri="{FF2B5EF4-FFF2-40B4-BE49-F238E27FC236}">
                <a16:creationId xmlns:a16="http://schemas.microsoft.com/office/drawing/2014/main" id="{97AE804E-B5CC-22BD-9B92-7B06A2EDE1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CA5A84C1-48CC-3E63-C91A-B8397928D205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DD1DD1-33D7-1544-9ECA-D7596587E8AC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112641" name="Text Box 1">
            <a:extLst>
              <a:ext uri="{FF2B5EF4-FFF2-40B4-BE49-F238E27FC236}">
                <a16:creationId xmlns:a16="http://schemas.microsoft.com/office/drawing/2014/main" id="{568ED7AD-BE97-6EBE-66BE-A3EAD7C73D8A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2" name="Text Box 2">
            <a:extLst>
              <a:ext uri="{FF2B5EF4-FFF2-40B4-BE49-F238E27FC236}">
                <a16:creationId xmlns:a16="http://schemas.microsoft.com/office/drawing/2014/main" id="{EDBD0214-CF88-45DF-3192-F8095B124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2D1EF468-C6EA-2F47-A059-611AC413F45A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72B1140-4721-0043-B314-674167399E9B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67585" name="Text Box 1">
            <a:extLst>
              <a:ext uri="{FF2B5EF4-FFF2-40B4-BE49-F238E27FC236}">
                <a16:creationId xmlns:a16="http://schemas.microsoft.com/office/drawing/2014/main" id="{E7C4AA06-0595-D692-3252-1BE8C285A529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Text Box 2">
            <a:extLst>
              <a:ext uri="{FF2B5EF4-FFF2-40B4-BE49-F238E27FC236}">
                <a16:creationId xmlns:a16="http://schemas.microsoft.com/office/drawing/2014/main" id="{9CA1459A-9CD3-ED38-A881-9B5875ABA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88ABA347-47B5-BC36-7764-1ACEC3AD763E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858AB9-3755-BE4E-9890-9A7776B6D5F7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113665" name="Text Box 1">
            <a:extLst>
              <a:ext uri="{FF2B5EF4-FFF2-40B4-BE49-F238E27FC236}">
                <a16:creationId xmlns:a16="http://schemas.microsoft.com/office/drawing/2014/main" id="{ABDA14E8-F857-8E43-4318-601E9231B3B5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6" name="Text Box 2">
            <a:extLst>
              <a:ext uri="{FF2B5EF4-FFF2-40B4-BE49-F238E27FC236}">
                <a16:creationId xmlns:a16="http://schemas.microsoft.com/office/drawing/2014/main" id="{A1DE39F3-2199-E617-5F5C-FB01D1AC0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165F8268-A9A3-70C1-F26C-D7B2AB31E426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A4F7091-3DD3-AD4C-9F90-03437B3A535B}" type="slidenum">
              <a:rPr lang="en-US" altLang="en-US"/>
              <a:pPr/>
              <a:t>51</a:t>
            </a:fld>
            <a:endParaRPr lang="en-US" altLang="en-US"/>
          </a:p>
        </p:txBody>
      </p:sp>
      <p:sp>
        <p:nvSpPr>
          <p:cNvPr id="114689" name="Text Box 1">
            <a:extLst>
              <a:ext uri="{FF2B5EF4-FFF2-40B4-BE49-F238E27FC236}">
                <a16:creationId xmlns:a16="http://schemas.microsoft.com/office/drawing/2014/main" id="{D855E7F8-0E12-0F9B-72E9-96144222B031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0" name="Text Box 2">
            <a:extLst>
              <a:ext uri="{FF2B5EF4-FFF2-40B4-BE49-F238E27FC236}">
                <a16:creationId xmlns:a16="http://schemas.microsoft.com/office/drawing/2014/main" id="{5B5CB7C7-8EAC-D38F-DE90-7EBA92EE2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212A3593-FF23-9025-F984-CF976B7AD8E3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C8B970F-A8A1-2C48-B1ED-007CB2589CE4}" type="slidenum">
              <a:rPr lang="en-US" altLang="en-US"/>
              <a:pPr/>
              <a:t>52</a:t>
            </a:fld>
            <a:endParaRPr lang="en-US" altLang="en-US"/>
          </a:p>
        </p:txBody>
      </p:sp>
      <p:sp>
        <p:nvSpPr>
          <p:cNvPr id="115713" name="Text Box 1">
            <a:extLst>
              <a:ext uri="{FF2B5EF4-FFF2-40B4-BE49-F238E27FC236}">
                <a16:creationId xmlns:a16="http://schemas.microsoft.com/office/drawing/2014/main" id="{23DEDC81-C2B4-CA9C-A0B9-E2E8000AC950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4" name="Text Box 2">
            <a:extLst>
              <a:ext uri="{FF2B5EF4-FFF2-40B4-BE49-F238E27FC236}">
                <a16:creationId xmlns:a16="http://schemas.microsoft.com/office/drawing/2014/main" id="{0BC3EC84-9D79-6ACE-24B0-D0E92B680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7D295275-7F5A-EC6B-B927-CA5B6719A77F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BC39EEC-BB96-6F4E-B252-485974C93FE6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116737" name="Text Box 1">
            <a:extLst>
              <a:ext uri="{FF2B5EF4-FFF2-40B4-BE49-F238E27FC236}">
                <a16:creationId xmlns:a16="http://schemas.microsoft.com/office/drawing/2014/main" id="{F54C5382-EBBC-A722-B94E-AAFD0425E7D2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38" name="Text Box 2">
            <a:extLst>
              <a:ext uri="{FF2B5EF4-FFF2-40B4-BE49-F238E27FC236}">
                <a16:creationId xmlns:a16="http://schemas.microsoft.com/office/drawing/2014/main" id="{009D742D-D010-29FC-500E-5EC563D51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D2B49B03-B740-C81F-A16D-C7384932AF3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86267BF-4813-9144-94C7-69F1937755B0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117761" name="Text Box 1">
            <a:extLst>
              <a:ext uri="{FF2B5EF4-FFF2-40B4-BE49-F238E27FC236}">
                <a16:creationId xmlns:a16="http://schemas.microsoft.com/office/drawing/2014/main" id="{DA764882-5C28-3D33-3974-E42B8C9DEF34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2" name="Text Box 2">
            <a:extLst>
              <a:ext uri="{FF2B5EF4-FFF2-40B4-BE49-F238E27FC236}">
                <a16:creationId xmlns:a16="http://schemas.microsoft.com/office/drawing/2014/main" id="{499B3199-26E9-0516-9C00-24BEF0A236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1118A5C9-05EE-6718-EBC2-0D00E44239F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405C584-0CBC-DC44-A555-98811776D96E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118785" name="Text Box 1">
            <a:extLst>
              <a:ext uri="{FF2B5EF4-FFF2-40B4-BE49-F238E27FC236}">
                <a16:creationId xmlns:a16="http://schemas.microsoft.com/office/drawing/2014/main" id="{FB34F771-E725-5C38-D668-C7FE54B3B1EE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8786" name="Text Box 2">
            <a:extLst>
              <a:ext uri="{FF2B5EF4-FFF2-40B4-BE49-F238E27FC236}">
                <a16:creationId xmlns:a16="http://schemas.microsoft.com/office/drawing/2014/main" id="{1367F900-CEBD-CA6B-1785-351511459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24B0E9A7-C66C-63D9-0172-BDF0A1A18B0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137E414-6616-6644-8285-EEE7099964A0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119809" name="Text Box 1">
            <a:extLst>
              <a:ext uri="{FF2B5EF4-FFF2-40B4-BE49-F238E27FC236}">
                <a16:creationId xmlns:a16="http://schemas.microsoft.com/office/drawing/2014/main" id="{45CA5D17-E4D1-E82C-4A43-97C765FB1887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0" name="Text Box 2">
            <a:extLst>
              <a:ext uri="{FF2B5EF4-FFF2-40B4-BE49-F238E27FC236}">
                <a16:creationId xmlns:a16="http://schemas.microsoft.com/office/drawing/2014/main" id="{827C73E6-B874-1303-66B6-F7DE87AE4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0D824E39-5794-0A03-C6B4-B1F9D26558B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84AEBB5-2D7E-1C4F-8E33-484EB254DD77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120833" name="Text Box 1">
            <a:extLst>
              <a:ext uri="{FF2B5EF4-FFF2-40B4-BE49-F238E27FC236}">
                <a16:creationId xmlns:a16="http://schemas.microsoft.com/office/drawing/2014/main" id="{CC11CE91-9E43-E582-B725-ABB9983D2AAD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4" name="Text Box 2">
            <a:extLst>
              <a:ext uri="{FF2B5EF4-FFF2-40B4-BE49-F238E27FC236}">
                <a16:creationId xmlns:a16="http://schemas.microsoft.com/office/drawing/2014/main" id="{2F6EE9AE-0B4F-348B-5B23-DE2BB8179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6FDEA729-3D7E-5FB4-F6D0-EF468785B87D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4C82687-64C1-8B46-9F2A-F1D900D9C925}" type="slidenum">
              <a:rPr lang="en-US" altLang="en-US"/>
              <a:pPr/>
              <a:t>58</a:t>
            </a:fld>
            <a:endParaRPr lang="en-US" altLang="en-US"/>
          </a:p>
        </p:txBody>
      </p:sp>
      <p:sp>
        <p:nvSpPr>
          <p:cNvPr id="121857" name="Text Box 1">
            <a:extLst>
              <a:ext uri="{FF2B5EF4-FFF2-40B4-BE49-F238E27FC236}">
                <a16:creationId xmlns:a16="http://schemas.microsoft.com/office/drawing/2014/main" id="{65FD2152-DF8C-5A01-4B8B-7ED396A25955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58" name="Text Box 2">
            <a:extLst>
              <a:ext uri="{FF2B5EF4-FFF2-40B4-BE49-F238E27FC236}">
                <a16:creationId xmlns:a16="http://schemas.microsoft.com/office/drawing/2014/main" id="{5AD0F1D6-DFC8-874C-2D78-E6CCBF631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6CC15A27-A582-87ED-5F26-7D96BFA97917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B5C772-EF58-064D-A3A1-2CBD4F39169E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122881" name="Text Box 1">
            <a:extLst>
              <a:ext uri="{FF2B5EF4-FFF2-40B4-BE49-F238E27FC236}">
                <a16:creationId xmlns:a16="http://schemas.microsoft.com/office/drawing/2014/main" id="{591561F0-7D1A-1C06-97DD-5D68544B13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882" name="Text Box 2">
            <a:extLst>
              <a:ext uri="{FF2B5EF4-FFF2-40B4-BE49-F238E27FC236}">
                <a16:creationId xmlns:a16="http://schemas.microsoft.com/office/drawing/2014/main" id="{FE208DD9-63A3-F4FD-AA31-93929D2B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8088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7BB4C90C-2F59-4467-4817-D74CD25074E7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00B597-4771-474E-BE3C-122783BDA655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68609" name="Text Box 1">
            <a:extLst>
              <a:ext uri="{FF2B5EF4-FFF2-40B4-BE49-F238E27FC236}">
                <a16:creationId xmlns:a16="http://schemas.microsoft.com/office/drawing/2014/main" id="{334562A9-AB39-F51D-9086-DE8C71C55763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Text Box 2">
            <a:extLst>
              <a:ext uri="{FF2B5EF4-FFF2-40B4-BE49-F238E27FC236}">
                <a16:creationId xmlns:a16="http://schemas.microsoft.com/office/drawing/2014/main" id="{F89A8E86-B678-B7E2-E5D5-F006E3993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2C3B32B5-F529-C0E2-1125-6E730287447A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4038189-7C2C-FF49-824B-E6314FE5C271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69633" name="Text Box 1">
            <a:extLst>
              <a:ext uri="{FF2B5EF4-FFF2-40B4-BE49-F238E27FC236}">
                <a16:creationId xmlns:a16="http://schemas.microsoft.com/office/drawing/2014/main" id="{A47DD6A7-50AD-7662-0534-2F7BC7F35712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Text Box 2">
            <a:extLst>
              <a:ext uri="{FF2B5EF4-FFF2-40B4-BE49-F238E27FC236}">
                <a16:creationId xmlns:a16="http://schemas.microsoft.com/office/drawing/2014/main" id="{7229C218-69C0-0E0C-B53D-AE0990E7A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26CC5C9C-4906-25D2-4AE7-98983C689DBC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3B9BBBA-BB37-CB40-A6D7-E352F6BEA5A9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70657" name="Text Box 1">
            <a:extLst>
              <a:ext uri="{FF2B5EF4-FFF2-40B4-BE49-F238E27FC236}">
                <a16:creationId xmlns:a16="http://schemas.microsoft.com/office/drawing/2014/main" id="{EFE8ABEC-668D-257F-0F2E-C87C062D7EFD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4588" y="685800"/>
            <a:ext cx="4556125" cy="34163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Text Box 2">
            <a:extLst>
              <a:ext uri="{FF2B5EF4-FFF2-40B4-BE49-F238E27FC236}">
                <a16:creationId xmlns:a16="http://schemas.microsoft.com/office/drawing/2014/main" id="{90018ACD-1E4A-A263-18DF-42746E3B3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16500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>
            <a:extLst>
              <a:ext uri="{FF2B5EF4-FFF2-40B4-BE49-F238E27FC236}">
                <a16:creationId xmlns:a16="http://schemas.microsoft.com/office/drawing/2014/main" id="{5ED5B757-B9DC-DCFF-FBDA-249230CA829D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FF306A3-39AB-EA4A-83BB-BD2BFA40CEDD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71681" name="Text Box 1">
            <a:extLst>
              <a:ext uri="{FF2B5EF4-FFF2-40B4-BE49-F238E27FC236}">
                <a16:creationId xmlns:a16="http://schemas.microsoft.com/office/drawing/2014/main" id="{54E2D783-7638-0C50-77D3-C736AD7C1E69}"/>
              </a:ext>
            </a:extLst>
          </p:cNvPr>
          <p:cNvSpPr txBox="1">
            <a:spLocks noChangeArrowheads="1"/>
          </p:cNvSpPr>
          <p:nvPr>
            <p:ph type="sldImg"/>
          </p:nvPr>
        </p:nvSpPr>
        <p:spPr bwMode="auto">
          <a:xfrm>
            <a:off x="1146175" y="685800"/>
            <a:ext cx="4545013" cy="34083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Text Box 2">
            <a:extLst>
              <a:ext uri="{FF2B5EF4-FFF2-40B4-BE49-F238E27FC236}">
                <a16:creationId xmlns:a16="http://schemas.microsoft.com/office/drawing/2014/main" id="{B97AF130-1B11-6CA5-9CF9-280F9F8A0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343400"/>
            <a:ext cx="5008563" cy="4094163"/>
          </a:xfrm>
          <a:prstGeom prst="rect">
            <a:avLst/>
          </a:prstGeom>
          <a:solidFill>
            <a:srgbClr val="FFFFFF"/>
          </a:solidFill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8617F-7CF9-807C-7ABA-5BE869622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30CBD0-6720-3C7D-0175-A7D614399A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437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7864B-548E-2F92-7EA9-871174D50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7169B5-C527-FB79-EF51-F2FC5DB084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560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D1AF6B-BE8F-B84C-BD36-8D9D8603ED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81800" y="1785938"/>
            <a:ext cx="2208213" cy="466883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54960C-395F-ABE8-8551-970585E031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2400" y="1785938"/>
            <a:ext cx="6477000" cy="466883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90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584C2-5866-4901-1FCD-3A03EF19F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3962400"/>
            <a:ext cx="7750175" cy="24923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0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3870A-6161-8870-826B-50A282338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EB209-0D92-1047-9C59-E0F5BA28E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229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F72AA-93A8-C7DD-AACD-79E600CCF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DA09F6-8E02-D6EF-D3AA-211C55797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5738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5AFEB-FC11-DC28-46D6-7EA72E9BA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ED1E6-B98C-4F52-51C6-A9ABA64F92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82638" y="1785938"/>
            <a:ext cx="4027487" cy="450373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B70476-82B7-8813-5664-E079027FCA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62525" y="1785938"/>
            <a:ext cx="4027488" cy="450373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41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0FE5A-F253-07E8-AC32-5DACF6B91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B8240-0410-8A50-3761-A99F15E99D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DB04ED-DB0D-DB57-4C66-199A5520E2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369D78-F293-6F41-9D50-148214C19A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A39872-EF06-B56D-9497-4EEDD2F834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86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1D5F7-E935-9199-FEDD-0C98DD315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78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345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A1FFF-85D9-A279-37BF-A231C6E46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DC766-98A5-083E-4102-226EFB186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1E7653-66F6-E87D-4FB2-7493B09FE8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4098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F2B521-71B5-963D-9481-5F78B2401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62BE9A-D111-4E63-63F7-21D172B722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F14214-4672-E46B-D279-BA7186A157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68883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>
            <a:extLst>
              <a:ext uri="{FF2B5EF4-FFF2-40B4-BE49-F238E27FC236}">
                <a16:creationId xmlns:a16="http://schemas.microsoft.com/office/drawing/2014/main" id="{DCFD8AC7-A8C0-A34F-26B7-298DA02CD1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962400"/>
            <a:ext cx="7750175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82453D71-421A-692A-A3FF-D775DAB5CD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82638" y="1785938"/>
            <a:ext cx="8207375" cy="450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2pPr>
      <a:lvl3pPr marL="1143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3pPr>
      <a:lvl4pPr marL="1600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4pPr>
      <a:lvl5pPr marL="20574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5pPr>
      <a:lvl6pPr marL="25146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29718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34290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3886200" indent="-228600" algn="l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b="1">
          <a:solidFill>
            <a:srgbClr val="000000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marL="342900" indent="-342900" algn="l" defTabSz="449263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>
            <a:extLst>
              <a:ext uri="{FF2B5EF4-FFF2-40B4-BE49-F238E27FC236}">
                <a16:creationId xmlns:a16="http://schemas.microsoft.com/office/drawing/2014/main" id="{91DD4D7D-6A32-D711-8B10-A4099F1F64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A7BB51B8-D9EF-B9B9-B9B4-D442640C8244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3075" name="Picture 3">
            <a:extLst>
              <a:ext uri="{FF2B5EF4-FFF2-40B4-BE49-F238E27FC236}">
                <a16:creationId xmlns:a16="http://schemas.microsoft.com/office/drawing/2014/main" id="{4B0CCB9B-B7FD-247F-A7C5-1DA31C6FD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"/>
          <a:stretch>
            <a:fillRect/>
          </a:stretch>
        </p:blipFill>
        <p:spPr bwMode="auto">
          <a:xfrm>
            <a:off x="3810000" y="0"/>
            <a:ext cx="5334000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2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Text Box 4">
            <a:extLst>
              <a:ext uri="{FF2B5EF4-FFF2-40B4-BE49-F238E27FC236}">
                <a16:creationId xmlns:a16="http://schemas.microsoft.com/office/drawing/2014/main" id="{59D25329-2A23-A440-5CBE-3EC1D23AE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11300"/>
            <a:ext cx="32766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		THE 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CONQUERING HERO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         COMES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>
            <a:extLst>
              <a:ext uri="{FF2B5EF4-FFF2-40B4-BE49-F238E27FC236}">
                <a16:creationId xmlns:a16="http://schemas.microsoft.com/office/drawing/2014/main" id="{B1D54844-50C4-73C6-2F8B-55E99E7679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2290" name="Rectangle 2">
            <a:extLst>
              <a:ext uri="{FF2B5EF4-FFF2-40B4-BE49-F238E27FC236}">
                <a16:creationId xmlns:a16="http://schemas.microsoft.com/office/drawing/2014/main" id="{FCF46020-1412-2BAC-CA9B-A2C4DD2111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2291" name="Picture 3">
            <a:extLst>
              <a:ext uri="{FF2B5EF4-FFF2-40B4-BE49-F238E27FC236}">
                <a16:creationId xmlns:a16="http://schemas.microsoft.com/office/drawing/2014/main" id="{158B87D0-E8B5-B6E4-60E4-72C348EC5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" t="826" r="5147" b="1060"/>
          <a:stretch>
            <a:fillRect/>
          </a:stretch>
        </p:blipFill>
        <p:spPr bwMode="auto">
          <a:xfrm rot="16200000">
            <a:off x="1433513" y="-901700"/>
            <a:ext cx="6350000" cy="815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09" t="826" r="5147" b="106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>
            <a:extLst>
              <a:ext uri="{FF2B5EF4-FFF2-40B4-BE49-F238E27FC236}">
                <a16:creationId xmlns:a16="http://schemas.microsoft.com/office/drawing/2014/main" id="{91F3BD70-FA2F-15F2-6A61-8FB99C7B92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56F5C6FA-F4CB-0797-6C61-CE0AFEDC43DD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3315" name="Picture 3">
            <a:extLst>
              <a:ext uri="{FF2B5EF4-FFF2-40B4-BE49-F238E27FC236}">
                <a16:creationId xmlns:a16="http://schemas.microsoft.com/office/drawing/2014/main" id="{6EDC8ABA-BBEE-68B6-D1A9-8FF032B35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6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>
            <a:extLst>
              <a:ext uri="{FF2B5EF4-FFF2-40B4-BE49-F238E27FC236}">
                <a16:creationId xmlns:a16="http://schemas.microsoft.com/office/drawing/2014/main" id="{698F7156-1E30-C999-906B-A64455F2F8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4338" name="Rectangle 2">
            <a:extLst>
              <a:ext uri="{FF2B5EF4-FFF2-40B4-BE49-F238E27FC236}">
                <a16:creationId xmlns:a16="http://schemas.microsoft.com/office/drawing/2014/main" id="{6E08A293-B0CF-DB65-B30D-CAA8167FEFB5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F51330A5-8221-4A6D-31C0-A3ACF4975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10"/>
          <a:stretch>
            <a:fillRect/>
          </a:stretch>
        </p:blipFill>
        <p:spPr bwMode="auto">
          <a:xfrm>
            <a:off x="0" y="0"/>
            <a:ext cx="9144000" cy="662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981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>
            <a:extLst>
              <a:ext uri="{FF2B5EF4-FFF2-40B4-BE49-F238E27FC236}">
                <a16:creationId xmlns:a16="http://schemas.microsoft.com/office/drawing/2014/main" id="{A6EC3B65-97AD-0914-DC71-61E5E8E85D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78520ADE-655D-A575-2FA9-E5448C9D4FAD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99CAAE98-B88F-A827-E9BA-031318E91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0" t="6487" r="6128"/>
          <a:stretch>
            <a:fillRect/>
          </a:stretch>
        </p:blipFill>
        <p:spPr bwMode="auto">
          <a:xfrm>
            <a:off x="0" y="0"/>
            <a:ext cx="9144000" cy="681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130" t="6487" r="612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>
            <a:extLst>
              <a:ext uri="{FF2B5EF4-FFF2-40B4-BE49-F238E27FC236}">
                <a16:creationId xmlns:a16="http://schemas.microsoft.com/office/drawing/2014/main" id="{B52CBBE3-8687-71FE-AC9F-8E8B79F67B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B7085242-CB2E-C747-ACBF-10C229D5D6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8208963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id="{8BDA1805-BC2F-0194-7695-53D47DCF9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4976"/>
          <a:stretch>
            <a:fillRect/>
          </a:stretch>
        </p:blipFill>
        <p:spPr bwMode="auto">
          <a:xfrm>
            <a:off x="0" y="0"/>
            <a:ext cx="9144000" cy="628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3561" b="497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>
            <a:extLst>
              <a:ext uri="{FF2B5EF4-FFF2-40B4-BE49-F238E27FC236}">
                <a16:creationId xmlns:a16="http://schemas.microsoft.com/office/drawing/2014/main" id="{BF0D03F6-5B5C-9D91-4B0F-5CA6D1FA09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BC658330-8E53-DF4D-0F5B-4E1545D166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AAA80C36-45BB-FA8B-69BE-913CF92FA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5" r="1012"/>
          <a:stretch>
            <a:fillRect/>
          </a:stretch>
        </p:blipFill>
        <p:spPr bwMode="auto">
          <a:xfrm>
            <a:off x="914400" y="0"/>
            <a:ext cx="7467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9045" r="10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>
            <a:extLst>
              <a:ext uri="{FF2B5EF4-FFF2-40B4-BE49-F238E27FC236}">
                <a16:creationId xmlns:a16="http://schemas.microsoft.com/office/drawing/2014/main" id="{B3BDAC50-53BE-9922-7D3A-A19421C70C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3FCD3B0F-9BD8-3864-17FC-F639D33B38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8435" name="Picture 3">
            <a:extLst>
              <a:ext uri="{FF2B5EF4-FFF2-40B4-BE49-F238E27FC236}">
                <a16:creationId xmlns:a16="http://schemas.microsoft.com/office/drawing/2014/main" id="{29D6D13E-5966-A443-298D-9ABA1E49C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0"/>
            <a:ext cx="4281488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>
            <a:extLst>
              <a:ext uri="{FF2B5EF4-FFF2-40B4-BE49-F238E27FC236}">
                <a16:creationId xmlns:a16="http://schemas.microsoft.com/office/drawing/2014/main" id="{51D3722B-058A-8796-417C-F68CDD8D19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58D7801F-86C5-6BA0-4649-288C3B2657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9459" name="Picture 3">
            <a:extLst>
              <a:ext uri="{FF2B5EF4-FFF2-40B4-BE49-F238E27FC236}">
                <a16:creationId xmlns:a16="http://schemas.microsoft.com/office/drawing/2014/main" id="{88B25AF3-C058-A954-8EE2-D587A4BC1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5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>
            <a:extLst>
              <a:ext uri="{FF2B5EF4-FFF2-40B4-BE49-F238E27FC236}">
                <a16:creationId xmlns:a16="http://schemas.microsoft.com/office/drawing/2014/main" id="{8AE65CC2-8BEC-D3CA-6B8C-D78CA046C8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DFD028F3-53CF-823F-9A9E-2A6FC73EBB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20483" name="Picture 3">
            <a:extLst>
              <a:ext uri="{FF2B5EF4-FFF2-40B4-BE49-F238E27FC236}">
                <a16:creationId xmlns:a16="http://schemas.microsoft.com/office/drawing/2014/main" id="{5435416A-D67D-965F-C7D8-B990FFEC6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3"/>
          <a:stretch>
            <a:fillRect/>
          </a:stretch>
        </p:blipFill>
        <p:spPr bwMode="auto">
          <a:xfrm>
            <a:off x="990600" y="0"/>
            <a:ext cx="71628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127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>
            <a:extLst>
              <a:ext uri="{FF2B5EF4-FFF2-40B4-BE49-F238E27FC236}">
                <a16:creationId xmlns:a16="http://schemas.microsoft.com/office/drawing/2014/main" id="{27E6F3E3-8020-2292-CB71-0F4B297740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496D3990-0AB2-1308-DF74-F05A8D87DD2D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1507" name="Picture 3">
            <a:extLst>
              <a:ext uri="{FF2B5EF4-FFF2-40B4-BE49-F238E27FC236}">
                <a16:creationId xmlns:a16="http://schemas.microsoft.com/office/drawing/2014/main" id="{B6E50A0D-EC23-EBBB-198D-63DD17CB9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7239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>
            <a:extLst>
              <a:ext uri="{FF2B5EF4-FFF2-40B4-BE49-F238E27FC236}">
                <a16:creationId xmlns:a16="http://schemas.microsoft.com/office/drawing/2014/main" id="{13DC0BD7-8C31-7AED-22A9-0E21B2941A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CDF45AC3-B8C4-6B52-4D48-AEFF109899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099" name="Picture 3">
            <a:extLst>
              <a:ext uri="{FF2B5EF4-FFF2-40B4-BE49-F238E27FC236}">
                <a16:creationId xmlns:a16="http://schemas.microsoft.com/office/drawing/2014/main" id="{30ACA3D1-3793-4E70-0D35-7E8968396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75" y="0"/>
            <a:ext cx="6080125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>
            <a:extLst>
              <a:ext uri="{FF2B5EF4-FFF2-40B4-BE49-F238E27FC236}">
                <a16:creationId xmlns:a16="http://schemas.microsoft.com/office/drawing/2014/main" id="{CFE0FE05-AFD3-7D4E-4CC7-CC06FCCCA5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287BD991-2A34-6B1B-35D3-89C92EE41F29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2531" name="Picture 3">
            <a:extLst>
              <a:ext uri="{FF2B5EF4-FFF2-40B4-BE49-F238E27FC236}">
                <a16:creationId xmlns:a16="http://schemas.microsoft.com/office/drawing/2014/main" id="{8DE012B2-A381-AC5A-768E-8E1E24394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0"/>
            <a:ext cx="7137400" cy="687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>
            <a:extLst>
              <a:ext uri="{FF2B5EF4-FFF2-40B4-BE49-F238E27FC236}">
                <a16:creationId xmlns:a16="http://schemas.microsoft.com/office/drawing/2014/main" id="{55CA6496-5124-B20D-A907-C876351427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787B06C1-8D3D-71BB-6239-5747FA052812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3555" name="Picture 3">
            <a:extLst>
              <a:ext uri="{FF2B5EF4-FFF2-40B4-BE49-F238E27FC236}">
                <a16:creationId xmlns:a16="http://schemas.microsoft.com/office/drawing/2014/main" id="{DDEE4CE1-4F8B-3FF0-5322-D75F4BC030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"/>
          <a:stretch>
            <a:fillRect/>
          </a:stretch>
        </p:blipFill>
        <p:spPr bwMode="auto">
          <a:xfrm>
            <a:off x="914400" y="0"/>
            <a:ext cx="7239000" cy="687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2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>
            <a:extLst>
              <a:ext uri="{FF2B5EF4-FFF2-40B4-BE49-F238E27FC236}">
                <a16:creationId xmlns:a16="http://schemas.microsoft.com/office/drawing/2014/main" id="{9DBD6139-4250-664A-EFD8-40C0D37329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EECEC5D5-D87C-6CA5-3AA8-1A05DCD3728E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4579" name="Picture 3">
            <a:extLst>
              <a:ext uri="{FF2B5EF4-FFF2-40B4-BE49-F238E27FC236}">
                <a16:creationId xmlns:a16="http://schemas.microsoft.com/office/drawing/2014/main" id="{BCE9FB1C-547E-2FE1-4132-BE51A1717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7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>
            <a:extLst>
              <a:ext uri="{FF2B5EF4-FFF2-40B4-BE49-F238E27FC236}">
                <a16:creationId xmlns:a16="http://schemas.microsoft.com/office/drawing/2014/main" id="{B07470B5-7EBA-A400-0157-6330F45FD4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4CDB08CE-2DB6-D49B-794C-6703C3DBDF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25603" name="Picture 3">
            <a:extLst>
              <a:ext uri="{FF2B5EF4-FFF2-40B4-BE49-F238E27FC236}">
                <a16:creationId xmlns:a16="http://schemas.microsoft.com/office/drawing/2014/main" id="{EDBE7A5C-2327-D2DF-8F9D-FE94D1DC7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>
            <a:extLst>
              <a:ext uri="{FF2B5EF4-FFF2-40B4-BE49-F238E27FC236}">
                <a16:creationId xmlns:a16="http://schemas.microsoft.com/office/drawing/2014/main" id="{42C4EC9C-08A6-0AE4-47A4-266E8C6296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id="{C37D4437-FF79-C0BB-3163-5E1C25EF2C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26627" name="Picture 3">
            <a:extLst>
              <a:ext uri="{FF2B5EF4-FFF2-40B4-BE49-F238E27FC236}">
                <a16:creationId xmlns:a16="http://schemas.microsoft.com/office/drawing/2014/main" id="{B27388E7-5DE0-39A4-48B5-8A302A3F0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9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>
            <a:extLst>
              <a:ext uri="{FF2B5EF4-FFF2-40B4-BE49-F238E27FC236}">
                <a16:creationId xmlns:a16="http://schemas.microsoft.com/office/drawing/2014/main" id="{DF616A27-DB85-4DC7-F2DB-A26B8B019F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C28F0682-7731-DB46-5070-0B7F6C8C47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27651" name="Picture 3">
            <a:extLst>
              <a:ext uri="{FF2B5EF4-FFF2-40B4-BE49-F238E27FC236}">
                <a16:creationId xmlns:a16="http://schemas.microsoft.com/office/drawing/2014/main" id="{50BE6FB9-26DC-EFB8-B551-216FA6691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788" y="-49213"/>
            <a:ext cx="9602788" cy="695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>
            <a:extLst>
              <a:ext uri="{FF2B5EF4-FFF2-40B4-BE49-F238E27FC236}">
                <a16:creationId xmlns:a16="http://schemas.microsoft.com/office/drawing/2014/main" id="{81C9D330-A3EF-5D33-37F6-1200D7EFB9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8674" name="Rectangle 2">
            <a:extLst>
              <a:ext uri="{FF2B5EF4-FFF2-40B4-BE49-F238E27FC236}">
                <a16:creationId xmlns:a16="http://schemas.microsoft.com/office/drawing/2014/main" id="{85FE054F-DD1C-E691-696C-861981CC7ABA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28675" name="Picture 3">
            <a:extLst>
              <a:ext uri="{FF2B5EF4-FFF2-40B4-BE49-F238E27FC236}">
                <a16:creationId xmlns:a16="http://schemas.microsoft.com/office/drawing/2014/main" id="{DD74E6F5-33AF-CF4C-F067-D82EDC4E6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"/>
          <a:stretch>
            <a:fillRect/>
          </a:stretch>
        </p:blipFill>
        <p:spPr bwMode="auto">
          <a:xfrm>
            <a:off x="3810000" y="0"/>
            <a:ext cx="5334000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2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6" name="Text Box 4">
            <a:extLst>
              <a:ext uri="{FF2B5EF4-FFF2-40B4-BE49-F238E27FC236}">
                <a16:creationId xmlns:a16="http://schemas.microsoft.com/office/drawing/2014/main" id="{62572D5C-F348-6E68-734C-23276FDAAA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11300"/>
            <a:ext cx="32766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		THE 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CONQUERING HERO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         COMES</a:t>
            </a:r>
          </a:p>
        </p:txBody>
      </p:sp>
      <p:sp>
        <p:nvSpPr>
          <p:cNvPr id="28677" name="Text Box 5">
            <a:extLst>
              <a:ext uri="{FF2B5EF4-FFF2-40B4-BE49-F238E27FC236}">
                <a16:creationId xmlns:a16="http://schemas.microsoft.com/office/drawing/2014/main" id="{4938C29F-611C-0F63-31F7-B89514B1E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713" y="5457825"/>
            <a:ext cx="21986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/>
              <a:t>First statement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>
            <a:extLst>
              <a:ext uri="{FF2B5EF4-FFF2-40B4-BE49-F238E27FC236}">
                <a16:creationId xmlns:a16="http://schemas.microsoft.com/office/drawing/2014/main" id="{C95198C6-693C-311E-909A-05C608054C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Lift up your gates, ye princes,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D289B271-63F2-0746-B73D-D134079A86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29699" name="Picture 3">
            <a:extLst>
              <a:ext uri="{FF2B5EF4-FFF2-40B4-BE49-F238E27FC236}">
                <a16:creationId xmlns:a16="http://schemas.microsoft.com/office/drawing/2014/main" id="{E42D0FD3-A44C-73D1-9286-296191066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>
            <a:extLst>
              <a:ext uri="{FF2B5EF4-FFF2-40B4-BE49-F238E27FC236}">
                <a16:creationId xmlns:a16="http://schemas.microsoft.com/office/drawing/2014/main" id="{68045A22-394F-2A4B-5781-B370C0781A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be ye lifted up, ye everlasting doors;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id="{1AEA71D3-FCD8-E18C-A6AB-B7964637D3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0723" name="Picture 3">
            <a:extLst>
              <a:ext uri="{FF2B5EF4-FFF2-40B4-BE49-F238E27FC236}">
                <a16:creationId xmlns:a16="http://schemas.microsoft.com/office/drawing/2014/main" id="{80DDDA21-91AC-79D1-99C2-3B0E451A1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>
            <a:extLst>
              <a:ext uri="{FF2B5EF4-FFF2-40B4-BE49-F238E27FC236}">
                <a16:creationId xmlns:a16="http://schemas.microsoft.com/office/drawing/2014/main" id="{1A2D3FBF-F5A9-123B-E4D2-43DF54C114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the king of glory shall come in.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6E5FA31B-4A22-2816-FF75-22FF7DA74D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1747" name="Picture 3">
            <a:extLst>
              <a:ext uri="{FF2B5EF4-FFF2-40B4-BE49-F238E27FC236}">
                <a16:creationId xmlns:a16="http://schemas.microsoft.com/office/drawing/2014/main" id="{2203B840-EC30-FDCF-78FA-727B04A18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D4540F70-0807-2746-7A20-B08AEF915B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0F5A19D6-A56D-32EE-E4FB-E2B886F200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123" name="Picture 3">
            <a:extLst>
              <a:ext uri="{FF2B5EF4-FFF2-40B4-BE49-F238E27FC236}">
                <a16:creationId xmlns:a16="http://schemas.microsoft.com/office/drawing/2014/main" id="{44A996C0-57E8-0C39-2028-D139B5CA5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6" t="-12" b="15"/>
          <a:stretch>
            <a:fillRect/>
          </a:stretch>
        </p:blipFill>
        <p:spPr bwMode="auto">
          <a:xfrm rot="16200000">
            <a:off x="3001963" y="-1309688"/>
            <a:ext cx="3124200" cy="914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6946" t="-12" b="1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>
            <a:extLst>
              <a:ext uri="{FF2B5EF4-FFF2-40B4-BE49-F238E27FC236}">
                <a16:creationId xmlns:a16="http://schemas.microsoft.com/office/drawing/2014/main" id="{6DF495B2-5BBA-40EA-1C91-21865AC363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Who is this king of Glory?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3BE96C58-0CEE-8FE5-98B8-79364B56D1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2771" name="Picture 3">
            <a:extLst>
              <a:ext uri="{FF2B5EF4-FFF2-40B4-BE49-F238E27FC236}">
                <a16:creationId xmlns:a16="http://schemas.microsoft.com/office/drawing/2014/main" id="{4A52CC34-838F-35B9-503F-C9F6ED543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4" t="9245" b="5247"/>
          <a:stretch>
            <a:fillRect/>
          </a:stretch>
        </p:blipFill>
        <p:spPr bwMode="auto">
          <a:xfrm>
            <a:off x="4191000" y="0"/>
            <a:ext cx="4953000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3334" t="9245" b="524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>
            <a:extLst>
              <a:ext uri="{FF2B5EF4-FFF2-40B4-BE49-F238E27FC236}">
                <a16:creationId xmlns:a16="http://schemas.microsoft.com/office/drawing/2014/main" id="{1F68C3D7-8D06-8166-840A-B4A3D52400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strong and mighty,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mighty in battle.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E50EB3DF-D291-6058-C63F-02A647FFBA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3795" name="Picture 3">
            <a:extLst>
              <a:ext uri="{FF2B5EF4-FFF2-40B4-BE49-F238E27FC236}">
                <a16:creationId xmlns:a16="http://schemas.microsoft.com/office/drawing/2014/main" id="{BCA1E7D8-5BC9-88EB-2058-52888E353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>
            <a:extLst>
              <a:ext uri="{FF2B5EF4-FFF2-40B4-BE49-F238E27FC236}">
                <a16:creationId xmlns:a16="http://schemas.microsoft.com/office/drawing/2014/main" id="{D613921F-B82E-E061-DF12-C9E99D83BD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Lift up your gates, ye princes,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C36C8659-F3BA-1423-B61B-67E93DCACD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4819" name="Picture 3">
            <a:extLst>
              <a:ext uri="{FF2B5EF4-FFF2-40B4-BE49-F238E27FC236}">
                <a16:creationId xmlns:a16="http://schemas.microsoft.com/office/drawing/2014/main" id="{E99F8D58-FD42-65B9-4357-13420B5BE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A7C25DBA-433C-C406-6C57-D206BE74AD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be ye lifted up, ye everlasting doors;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62B92F1F-E6BA-5F22-0087-DDAF1E1275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5843" name="Picture 3">
            <a:extLst>
              <a:ext uri="{FF2B5EF4-FFF2-40B4-BE49-F238E27FC236}">
                <a16:creationId xmlns:a16="http://schemas.microsoft.com/office/drawing/2014/main" id="{2B7141FC-1EDC-B883-5206-02697EB08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>
            <a:extLst>
              <a:ext uri="{FF2B5EF4-FFF2-40B4-BE49-F238E27FC236}">
                <a16:creationId xmlns:a16="http://schemas.microsoft.com/office/drawing/2014/main" id="{192EEBA8-BA5E-DC16-4DB8-53CB026E1F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the king of glory shall come in.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52A829B5-E308-E7DF-33F4-93E570F051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6867" name="Picture 3">
            <a:extLst>
              <a:ext uri="{FF2B5EF4-FFF2-40B4-BE49-F238E27FC236}">
                <a16:creationId xmlns:a16="http://schemas.microsoft.com/office/drawing/2014/main" id="{4A4AEA91-B668-DD29-6C79-BCA8378FD9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>
            <a:extLst>
              <a:ext uri="{FF2B5EF4-FFF2-40B4-BE49-F238E27FC236}">
                <a16:creationId xmlns:a16="http://schemas.microsoft.com/office/drawing/2014/main" id="{2D121EDA-B4B5-6981-61FC-7AD548BEE3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Who is this king of Glory?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20D0B50D-0DCD-B1E7-78C1-B6A17D5806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7891" name="Picture 3">
            <a:extLst>
              <a:ext uri="{FF2B5EF4-FFF2-40B4-BE49-F238E27FC236}">
                <a16:creationId xmlns:a16="http://schemas.microsoft.com/office/drawing/2014/main" id="{3099F76F-4DB3-897E-B5FC-9191856FE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4" t="9245" b="5247"/>
          <a:stretch>
            <a:fillRect/>
          </a:stretch>
        </p:blipFill>
        <p:spPr bwMode="auto">
          <a:xfrm>
            <a:off x="4191000" y="0"/>
            <a:ext cx="4953000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3334" t="9245" b="524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>
            <a:extLst>
              <a:ext uri="{FF2B5EF4-FFF2-40B4-BE49-F238E27FC236}">
                <a16:creationId xmlns:a16="http://schemas.microsoft.com/office/drawing/2014/main" id="{B0901611-8763-C4DE-3B4C-77EF3E3546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of armies himself,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he is this king of glory.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D7B82FE9-F1B2-D9A1-7D48-F837F3C532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38915" name="Picture 3">
            <a:extLst>
              <a:ext uri="{FF2B5EF4-FFF2-40B4-BE49-F238E27FC236}">
                <a16:creationId xmlns:a16="http://schemas.microsoft.com/office/drawing/2014/main" id="{D2CCE45B-7DCA-E53D-09CD-396F305E4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0"/>
            <a:ext cx="5638800" cy="408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>
            <a:extLst>
              <a:ext uri="{FF2B5EF4-FFF2-40B4-BE49-F238E27FC236}">
                <a16:creationId xmlns:a16="http://schemas.microsoft.com/office/drawing/2014/main" id="{1DDB59C4-1CB1-732A-71CA-10CEE27924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DAD6E4D2-42AC-87F6-0D2F-F48C005A8D02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39939" name="Picture 3">
            <a:extLst>
              <a:ext uri="{FF2B5EF4-FFF2-40B4-BE49-F238E27FC236}">
                <a16:creationId xmlns:a16="http://schemas.microsoft.com/office/drawing/2014/main" id="{6C302952-E8ED-F5E3-9857-24B53EABC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"/>
          <a:stretch>
            <a:fillRect/>
          </a:stretch>
        </p:blipFill>
        <p:spPr bwMode="auto">
          <a:xfrm>
            <a:off x="3810000" y="0"/>
            <a:ext cx="5334000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2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40" name="Text Box 4">
            <a:extLst>
              <a:ext uri="{FF2B5EF4-FFF2-40B4-BE49-F238E27FC236}">
                <a16:creationId xmlns:a16="http://schemas.microsoft.com/office/drawing/2014/main" id="{49B3A4AB-79D4-562D-0F41-FC3E6F0CA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11300"/>
            <a:ext cx="32766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		THE 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CONQUERING HERO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         COMES</a:t>
            </a:r>
          </a:p>
        </p:txBody>
      </p:sp>
      <p:sp>
        <p:nvSpPr>
          <p:cNvPr id="39941" name="Text Box 5">
            <a:extLst>
              <a:ext uri="{FF2B5EF4-FFF2-40B4-BE49-F238E27FC236}">
                <a16:creationId xmlns:a16="http://schemas.microsoft.com/office/drawing/2014/main" id="{9D5C4169-8259-C6C0-6770-8A364E2B7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713" y="5457825"/>
            <a:ext cx="13144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/>
              <a:t>Da capo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>
            <a:extLst>
              <a:ext uri="{FF2B5EF4-FFF2-40B4-BE49-F238E27FC236}">
                <a16:creationId xmlns:a16="http://schemas.microsoft.com/office/drawing/2014/main" id="{03127E3F-B01E-8BB8-5AC1-CBC52FE098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Lift up your gates, ye princes,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id="{852CBFA0-B033-7654-4A47-B6D50DDDB2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0963" name="Picture 3">
            <a:extLst>
              <a:ext uri="{FF2B5EF4-FFF2-40B4-BE49-F238E27FC236}">
                <a16:creationId xmlns:a16="http://schemas.microsoft.com/office/drawing/2014/main" id="{2C424F4B-B019-62CD-35AC-58603C146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5" r="1012"/>
          <a:stretch>
            <a:fillRect/>
          </a:stretch>
        </p:blipFill>
        <p:spPr bwMode="auto">
          <a:xfrm>
            <a:off x="4191000" y="0"/>
            <a:ext cx="4953000" cy="454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9045" r="10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4DD3BE81-146C-6025-47FF-4A71F94FBE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be ye lifted up, ye everlasting doors;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2CD60B97-19BC-7604-4D57-277F8F98E6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1987" name="Picture 3">
            <a:extLst>
              <a:ext uri="{FF2B5EF4-FFF2-40B4-BE49-F238E27FC236}">
                <a16:creationId xmlns:a16="http://schemas.microsoft.com/office/drawing/2014/main" id="{B07A959B-BE9E-73AF-093A-1629F3876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5" r="1012"/>
          <a:stretch>
            <a:fillRect/>
          </a:stretch>
        </p:blipFill>
        <p:spPr bwMode="auto">
          <a:xfrm>
            <a:off x="4191000" y="0"/>
            <a:ext cx="4953000" cy="454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9045" r="10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>
            <a:extLst>
              <a:ext uri="{FF2B5EF4-FFF2-40B4-BE49-F238E27FC236}">
                <a16:creationId xmlns:a16="http://schemas.microsoft.com/office/drawing/2014/main" id="{59B14587-5E8B-03D6-F3B8-A9F2CBD75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6146" name="Rectangle 2">
            <a:extLst>
              <a:ext uri="{FF2B5EF4-FFF2-40B4-BE49-F238E27FC236}">
                <a16:creationId xmlns:a16="http://schemas.microsoft.com/office/drawing/2014/main" id="{921D1299-07FE-4576-61FC-D8611576E2B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DED38A8B-8D49-406F-3DAA-FDAD41E42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7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>
            <a:extLst>
              <a:ext uri="{FF2B5EF4-FFF2-40B4-BE49-F238E27FC236}">
                <a16:creationId xmlns:a16="http://schemas.microsoft.com/office/drawing/2014/main" id="{A1D18345-3781-FB4C-E025-8815BF4568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the king of glory shall come in.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3010" name="Rectangle 2">
            <a:extLst>
              <a:ext uri="{FF2B5EF4-FFF2-40B4-BE49-F238E27FC236}">
                <a16:creationId xmlns:a16="http://schemas.microsoft.com/office/drawing/2014/main" id="{94C1C485-0A58-1304-F16E-3495F52398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3011" name="Picture 3">
            <a:extLst>
              <a:ext uri="{FF2B5EF4-FFF2-40B4-BE49-F238E27FC236}">
                <a16:creationId xmlns:a16="http://schemas.microsoft.com/office/drawing/2014/main" id="{7F187B5F-40D6-489A-D3FD-1534D12A68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3" y="0"/>
            <a:ext cx="4281487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>
            <a:extLst>
              <a:ext uri="{FF2B5EF4-FFF2-40B4-BE49-F238E27FC236}">
                <a16:creationId xmlns:a16="http://schemas.microsoft.com/office/drawing/2014/main" id="{91156AF0-0360-28C1-2116-C0A767AE25D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Who is this king of Glory?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166E96DD-B316-73C1-D1E3-54410D88EE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4035" name="Picture 3">
            <a:extLst>
              <a:ext uri="{FF2B5EF4-FFF2-40B4-BE49-F238E27FC236}">
                <a16:creationId xmlns:a16="http://schemas.microsoft.com/office/drawing/2014/main" id="{EE5B0274-4ACC-3B9E-B264-B7F2189B15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5715000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>
            <a:extLst>
              <a:ext uri="{FF2B5EF4-FFF2-40B4-BE49-F238E27FC236}">
                <a16:creationId xmlns:a16="http://schemas.microsoft.com/office/drawing/2014/main" id="{EEE92397-5AB8-D425-4FE7-6E5330D8F0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strong and mighty,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mighty in battle.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id="{82499CC2-5692-2441-03C0-AF3BA44D90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5059" name="Picture 3">
            <a:extLst>
              <a:ext uri="{FF2B5EF4-FFF2-40B4-BE49-F238E27FC236}">
                <a16:creationId xmlns:a16="http://schemas.microsoft.com/office/drawing/2014/main" id="{C42F16CD-2561-7594-38EF-39E3C290E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3" y="0"/>
            <a:ext cx="4281487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>
            <a:extLst>
              <a:ext uri="{FF2B5EF4-FFF2-40B4-BE49-F238E27FC236}">
                <a16:creationId xmlns:a16="http://schemas.microsoft.com/office/drawing/2014/main" id="{94AA811C-8553-23E8-8F10-347BA7A66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Lift up your gates, ye princes,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641B68DB-A2C1-DB7B-CCE8-11E08BF354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6083" name="Picture 3">
            <a:extLst>
              <a:ext uri="{FF2B5EF4-FFF2-40B4-BE49-F238E27FC236}">
                <a16:creationId xmlns:a16="http://schemas.microsoft.com/office/drawing/2014/main" id="{A856B4F1-7960-8913-DDD6-E7CFF2904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5" r="1012"/>
          <a:stretch>
            <a:fillRect/>
          </a:stretch>
        </p:blipFill>
        <p:spPr bwMode="auto">
          <a:xfrm>
            <a:off x="4191000" y="0"/>
            <a:ext cx="4953000" cy="454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9045" r="10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>
            <a:extLst>
              <a:ext uri="{FF2B5EF4-FFF2-40B4-BE49-F238E27FC236}">
                <a16:creationId xmlns:a16="http://schemas.microsoft.com/office/drawing/2014/main" id="{273C49AB-D395-78C8-1EDC-3756226609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be ye lifted up, ye everlasting doors;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7106" name="Rectangle 2">
            <a:extLst>
              <a:ext uri="{FF2B5EF4-FFF2-40B4-BE49-F238E27FC236}">
                <a16:creationId xmlns:a16="http://schemas.microsoft.com/office/drawing/2014/main" id="{B7DBD404-C28C-1699-A3A3-2221F262E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7107" name="Picture 3">
            <a:extLst>
              <a:ext uri="{FF2B5EF4-FFF2-40B4-BE49-F238E27FC236}">
                <a16:creationId xmlns:a16="http://schemas.microsoft.com/office/drawing/2014/main" id="{884A0DF3-3D9C-3CC2-EDC9-5B656FDF5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5" r="1012"/>
          <a:stretch>
            <a:fillRect/>
          </a:stretch>
        </p:blipFill>
        <p:spPr bwMode="auto">
          <a:xfrm>
            <a:off x="4191000" y="0"/>
            <a:ext cx="4953000" cy="454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9045" r="101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>
            <a:extLst>
              <a:ext uri="{FF2B5EF4-FFF2-40B4-BE49-F238E27FC236}">
                <a16:creationId xmlns:a16="http://schemas.microsoft.com/office/drawing/2014/main" id="{C7FD25DB-50D9-5CCC-6686-E89E73B844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the king of glory shall come in.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FD08C7B8-FDEF-8468-1F3D-22461A473B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8131" name="Picture 3">
            <a:extLst>
              <a:ext uri="{FF2B5EF4-FFF2-40B4-BE49-F238E27FC236}">
                <a16:creationId xmlns:a16="http://schemas.microsoft.com/office/drawing/2014/main" id="{C7F77340-8EE2-F70F-EB5A-7ECFD5564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3" y="0"/>
            <a:ext cx="4281487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>
            <a:extLst>
              <a:ext uri="{FF2B5EF4-FFF2-40B4-BE49-F238E27FC236}">
                <a16:creationId xmlns:a16="http://schemas.microsoft.com/office/drawing/2014/main" id="{4E4E427B-AC8A-4475-4EF7-D077A6E946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Who is this king of Glory?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A61B62CE-08DA-0F9A-CE30-2CEC7F2DA9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9155" name="Picture 3">
            <a:extLst>
              <a:ext uri="{FF2B5EF4-FFF2-40B4-BE49-F238E27FC236}">
                <a16:creationId xmlns:a16="http://schemas.microsoft.com/office/drawing/2014/main" id="{029E3960-AFCC-F1C4-5BBF-5B9CE83BC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5715000" cy="409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>
            <a:extLst>
              <a:ext uri="{FF2B5EF4-FFF2-40B4-BE49-F238E27FC236}">
                <a16:creationId xmlns:a16="http://schemas.microsoft.com/office/drawing/2014/main" id="{8DA7B1A1-2F6E-85CB-E995-53AF2A38F7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of armies himself,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he is this king of glory.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7D0C3531-4078-8B59-EEC3-0D780CB11C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0179" name="Picture 3">
            <a:extLst>
              <a:ext uri="{FF2B5EF4-FFF2-40B4-BE49-F238E27FC236}">
                <a16:creationId xmlns:a16="http://schemas.microsoft.com/office/drawing/2014/main" id="{237174B6-2049-F2F9-775F-9044769FB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3" y="0"/>
            <a:ext cx="4281487" cy="656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>
            <a:extLst>
              <a:ext uri="{FF2B5EF4-FFF2-40B4-BE49-F238E27FC236}">
                <a16:creationId xmlns:a16="http://schemas.microsoft.com/office/drawing/2014/main" id="{1C272475-E4AB-710D-B670-3B493F12E3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51202" name="Rectangle 2">
            <a:extLst>
              <a:ext uri="{FF2B5EF4-FFF2-40B4-BE49-F238E27FC236}">
                <a16:creationId xmlns:a16="http://schemas.microsoft.com/office/drawing/2014/main" id="{8B10ED28-B811-592F-D883-09B3824E183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51203" name="Picture 3">
            <a:extLst>
              <a:ext uri="{FF2B5EF4-FFF2-40B4-BE49-F238E27FC236}">
                <a16:creationId xmlns:a16="http://schemas.microsoft.com/office/drawing/2014/main" id="{BFF34243-656C-B488-31E6-189A7ABF7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"/>
          <a:stretch>
            <a:fillRect/>
          </a:stretch>
        </p:blipFill>
        <p:spPr bwMode="auto">
          <a:xfrm>
            <a:off x="3810000" y="0"/>
            <a:ext cx="5334000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2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4" name="Text Box 4">
            <a:extLst>
              <a:ext uri="{FF2B5EF4-FFF2-40B4-BE49-F238E27FC236}">
                <a16:creationId xmlns:a16="http://schemas.microsoft.com/office/drawing/2014/main" id="{5E8B435C-1C81-9664-92BD-B230D4B04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11300"/>
            <a:ext cx="32766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		THE 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CONQUERING HERO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         COMES</a:t>
            </a:r>
          </a:p>
        </p:txBody>
      </p:sp>
      <p:sp>
        <p:nvSpPr>
          <p:cNvPr id="51205" name="Text Box 5">
            <a:extLst>
              <a:ext uri="{FF2B5EF4-FFF2-40B4-BE49-F238E27FC236}">
                <a16:creationId xmlns:a16="http://schemas.microsoft.com/office/drawing/2014/main" id="{EA63AA80-7F55-DAC2-66D3-9CDB947D3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5457825"/>
            <a:ext cx="2108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/>
              <a:t>Recapitulation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>
            <a:extLst>
              <a:ext uri="{FF2B5EF4-FFF2-40B4-BE49-F238E27FC236}">
                <a16:creationId xmlns:a16="http://schemas.microsoft.com/office/drawing/2014/main" id="{BBCC1C10-AEBC-0733-F9C4-18C2422791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Lift up your gates, ye princes,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3576B524-6A17-3DDF-C388-8C6BCE134A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2227" name="Picture 3">
            <a:extLst>
              <a:ext uri="{FF2B5EF4-FFF2-40B4-BE49-F238E27FC236}">
                <a16:creationId xmlns:a16="http://schemas.microsoft.com/office/drawing/2014/main" id="{5F14544C-A72C-ECBF-5FFB-A63818911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t="2277" r="1237" b="2519"/>
          <a:stretch>
            <a:fillRect/>
          </a:stretch>
        </p:blipFill>
        <p:spPr bwMode="auto">
          <a:xfrm rot="10800000">
            <a:off x="5018088" y="1588"/>
            <a:ext cx="412591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379" t="2277" r="1237" b="25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>
            <a:extLst>
              <a:ext uri="{FF2B5EF4-FFF2-40B4-BE49-F238E27FC236}">
                <a16:creationId xmlns:a16="http://schemas.microsoft.com/office/drawing/2014/main" id="{6921D4DA-5D89-170C-90AC-80DB1F4394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656A3F07-1CA0-C6BC-7E5D-FD348569B2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407E933D-4E8D-9CE5-7426-899D4016C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>
            <a:extLst>
              <a:ext uri="{FF2B5EF4-FFF2-40B4-BE49-F238E27FC236}">
                <a16:creationId xmlns:a16="http://schemas.microsoft.com/office/drawing/2014/main" id="{60227A23-6B7D-45ED-B782-E80D256D52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be ye lifted up, ye everlasting doors;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3250" name="Rectangle 2">
            <a:extLst>
              <a:ext uri="{FF2B5EF4-FFF2-40B4-BE49-F238E27FC236}">
                <a16:creationId xmlns:a16="http://schemas.microsoft.com/office/drawing/2014/main" id="{753B32AA-3EA5-C793-B14E-70BFBE4778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3251" name="Picture 3">
            <a:extLst>
              <a:ext uri="{FF2B5EF4-FFF2-40B4-BE49-F238E27FC236}">
                <a16:creationId xmlns:a16="http://schemas.microsoft.com/office/drawing/2014/main" id="{3AA14166-5EB8-C4BE-9D49-055ECDE0B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t="2277" r="1237" b="2519"/>
          <a:stretch>
            <a:fillRect/>
          </a:stretch>
        </p:blipFill>
        <p:spPr bwMode="auto">
          <a:xfrm rot="10800000">
            <a:off x="5018088" y="1588"/>
            <a:ext cx="412591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379" t="2277" r="1237" b="25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>
            <a:extLst>
              <a:ext uri="{FF2B5EF4-FFF2-40B4-BE49-F238E27FC236}">
                <a16:creationId xmlns:a16="http://schemas.microsoft.com/office/drawing/2014/main" id="{46AAC6BB-7908-13B6-412D-DDA8FEF4C6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the king of glory shall come in.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B3B550F8-B621-3E7B-AF62-D3235BAE52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4275" name="Picture 3">
            <a:extLst>
              <a:ext uri="{FF2B5EF4-FFF2-40B4-BE49-F238E27FC236}">
                <a16:creationId xmlns:a16="http://schemas.microsoft.com/office/drawing/2014/main" id="{08058036-95E3-1F1C-7B9A-C203A8A8F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9" t="15565" r="14999" b="26326"/>
          <a:stretch>
            <a:fillRect/>
          </a:stretch>
        </p:blipFill>
        <p:spPr bwMode="auto">
          <a:xfrm>
            <a:off x="4614863" y="0"/>
            <a:ext cx="452913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1669" t="15565" r="14999" b="2632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>
            <a:extLst>
              <a:ext uri="{FF2B5EF4-FFF2-40B4-BE49-F238E27FC236}">
                <a16:creationId xmlns:a16="http://schemas.microsoft.com/office/drawing/2014/main" id="{A05BB83E-6916-136D-CC50-DB088E4E04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Who is this king of Glory?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FB971B9C-46F9-AEA7-4033-6BF805942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5299" name="Picture 3">
            <a:extLst>
              <a:ext uri="{FF2B5EF4-FFF2-40B4-BE49-F238E27FC236}">
                <a16:creationId xmlns:a16="http://schemas.microsoft.com/office/drawing/2014/main" id="{705341AB-034F-9E8E-CE28-0BBD304806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9" t="15565" r="14999" b="26326"/>
          <a:stretch>
            <a:fillRect/>
          </a:stretch>
        </p:blipFill>
        <p:spPr bwMode="auto">
          <a:xfrm>
            <a:off x="4614863" y="0"/>
            <a:ext cx="452913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1669" t="15565" r="14999" b="2632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>
            <a:extLst>
              <a:ext uri="{FF2B5EF4-FFF2-40B4-BE49-F238E27FC236}">
                <a16:creationId xmlns:a16="http://schemas.microsoft.com/office/drawing/2014/main" id="{5BF2FADA-EC80-8F61-6AC9-CC051B2E07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strong and mighty,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mighty in battle.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1070EF28-E242-7316-57BB-511E38773C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6323" name="Picture 3">
            <a:extLst>
              <a:ext uri="{FF2B5EF4-FFF2-40B4-BE49-F238E27FC236}">
                <a16:creationId xmlns:a16="http://schemas.microsoft.com/office/drawing/2014/main" id="{8E752AB9-CCEC-A023-41AA-563A985E4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9" t="15565" r="14999" b="26326"/>
          <a:stretch>
            <a:fillRect/>
          </a:stretch>
        </p:blipFill>
        <p:spPr bwMode="auto">
          <a:xfrm>
            <a:off x="4614863" y="0"/>
            <a:ext cx="452913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1669" t="15565" r="14999" b="2632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>
            <a:extLst>
              <a:ext uri="{FF2B5EF4-FFF2-40B4-BE49-F238E27FC236}">
                <a16:creationId xmlns:a16="http://schemas.microsoft.com/office/drawing/2014/main" id="{6F7E191E-085B-6357-57C3-D4C5D0B872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Lift up your gates, ye princes,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3680415C-B02E-A48D-1D23-A871544A0F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7347" name="Picture 3">
            <a:extLst>
              <a:ext uri="{FF2B5EF4-FFF2-40B4-BE49-F238E27FC236}">
                <a16:creationId xmlns:a16="http://schemas.microsoft.com/office/drawing/2014/main" id="{71CDC6A1-FA98-2194-C2C0-038076B4B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t="2277" r="1237" b="2519"/>
          <a:stretch>
            <a:fillRect/>
          </a:stretch>
        </p:blipFill>
        <p:spPr bwMode="auto">
          <a:xfrm rot="10800000">
            <a:off x="5018088" y="1588"/>
            <a:ext cx="412591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379" t="2277" r="1237" b="25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>
            <a:extLst>
              <a:ext uri="{FF2B5EF4-FFF2-40B4-BE49-F238E27FC236}">
                <a16:creationId xmlns:a16="http://schemas.microsoft.com/office/drawing/2014/main" id="{67317ED9-D4E7-86B0-8624-4C8B87A684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be ye lifted up, ye everlasting doors;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0E22E540-48C4-EEF3-C36A-35A345B184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8371" name="Picture 3">
            <a:extLst>
              <a:ext uri="{FF2B5EF4-FFF2-40B4-BE49-F238E27FC236}">
                <a16:creationId xmlns:a16="http://schemas.microsoft.com/office/drawing/2014/main" id="{6688BA30-3CF0-BC9A-AF1F-00C1AD38E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t="2277" r="1237" b="2519"/>
          <a:stretch>
            <a:fillRect/>
          </a:stretch>
        </p:blipFill>
        <p:spPr bwMode="auto">
          <a:xfrm rot="10800000">
            <a:off x="5018088" y="1588"/>
            <a:ext cx="412591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379" t="2277" r="1237" b="25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>
            <a:extLst>
              <a:ext uri="{FF2B5EF4-FFF2-40B4-BE49-F238E27FC236}">
                <a16:creationId xmlns:a16="http://schemas.microsoft.com/office/drawing/2014/main" id="{7C029959-01CD-C56D-D79B-9707C48268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and the king of glory shall come in.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59394" name="Rectangle 2">
            <a:extLst>
              <a:ext uri="{FF2B5EF4-FFF2-40B4-BE49-F238E27FC236}">
                <a16:creationId xmlns:a16="http://schemas.microsoft.com/office/drawing/2014/main" id="{3D3DC116-1E5B-A214-7AF4-6C7BDBB723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59395" name="Picture 3">
            <a:extLst>
              <a:ext uri="{FF2B5EF4-FFF2-40B4-BE49-F238E27FC236}">
                <a16:creationId xmlns:a16="http://schemas.microsoft.com/office/drawing/2014/main" id="{47008A2C-F221-D29B-ECA4-2742FB990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69" t="15565" r="14999" b="26326"/>
          <a:stretch>
            <a:fillRect/>
          </a:stretch>
        </p:blipFill>
        <p:spPr bwMode="auto">
          <a:xfrm>
            <a:off x="4614863" y="0"/>
            <a:ext cx="452913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1669" t="15565" r="14999" b="2632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>
            <a:extLst>
              <a:ext uri="{FF2B5EF4-FFF2-40B4-BE49-F238E27FC236}">
                <a16:creationId xmlns:a16="http://schemas.microsoft.com/office/drawing/2014/main" id="{9DF2E319-D749-7DE1-59AF-DDB48DBA24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Who is this king of Glory?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5508EDB1-A782-6568-87F0-A0206A43FA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60419" name="Picture 3">
            <a:extLst>
              <a:ext uri="{FF2B5EF4-FFF2-40B4-BE49-F238E27FC236}">
                <a16:creationId xmlns:a16="http://schemas.microsoft.com/office/drawing/2014/main" id="{DAB534A2-6FC1-F392-559B-2C35C297C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9"/>
          <a:stretch>
            <a:fillRect/>
          </a:stretch>
        </p:blipFill>
        <p:spPr bwMode="auto">
          <a:xfrm>
            <a:off x="4572000" y="0"/>
            <a:ext cx="4572000" cy="441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175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>
            <a:extLst>
              <a:ext uri="{FF2B5EF4-FFF2-40B4-BE49-F238E27FC236}">
                <a16:creationId xmlns:a16="http://schemas.microsoft.com/office/drawing/2014/main" id="{8F4939B9-DB13-C17C-9254-D5D9A8F704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The Lord of armies himself, 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  <a:t>he is this king of glory.</a:t>
            </a:r>
            <a:br>
              <a:rPr lang="en-US" altLang="en-US" b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61442" name="Rectangle 2">
            <a:extLst>
              <a:ext uri="{FF2B5EF4-FFF2-40B4-BE49-F238E27FC236}">
                <a16:creationId xmlns:a16="http://schemas.microsoft.com/office/drawing/2014/main" id="{E8204E7B-9751-CBB0-26F4-569E4E25B7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61443" name="Picture 3">
            <a:extLst>
              <a:ext uri="{FF2B5EF4-FFF2-40B4-BE49-F238E27FC236}">
                <a16:creationId xmlns:a16="http://schemas.microsoft.com/office/drawing/2014/main" id="{475E93C5-7070-6FCF-8580-45BC89E166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"/>
          <a:stretch>
            <a:fillRect/>
          </a:stretch>
        </p:blipFill>
        <p:spPr bwMode="auto">
          <a:xfrm>
            <a:off x="4572000" y="0"/>
            <a:ext cx="4572000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2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>
            <a:extLst>
              <a:ext uri="{FF2B5EF4-FFF2-40B4-BE49-F238E27FC236}">
                <a16:creationId xmlns:a16="http://schemas.microsoft.com/office/drawing/2014/main" id="{C13B3156-C3F4-9C04-88EE-0FC95B79B8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-1524000"/>
            <a:ext cx="7772400" cy="58674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br>
              <a:rPr lang="en-US" altLang="en-US">
                <a:latin typeface="Times New Roman" panose="02020603050405020304" pitchFamily="18" charset="0"/>
              </a:rPr>
            </a:br>
            <a:br>
              <a:rPr lang="en-US" altLang="en-US">
                <a:latin typeface="Times New Roman" panose="02020603050405020304" pitchFamily="18" charset="0"/>
              </a:rPr>
            </a:br>
            <a:br>
              <a:rPr lang="en-US" altLang="en-US">
                <a:latin typeface="Times New Roman" panose="02020603050405020304" pitchFamily="18" charset="0"/>
              </a:rPr>
            </a:br>
            <a:br>
              <a:rPr lang="en-US" altLang="en-US">
                <a:latin typeface="Times New Roman" panose="02020603050405020304" pitchFamily="18" charset="0"/>
              </a:rPr>
            </a:br>
            <a:br>
              <a:rPr lang="en-US" altLang="en-US">
                <a:latin typeface="Times New Roman" panose="02020603050405020304" pitchFamily="18" charset="0"/>
              </a:rPr>
            </a:br>
            <a:br>
              <a:rPr lang="en-US" altLang="en-US">
                <a:latin typeface="Times New Roman" panose="02020603050405020304" pitchFamily="18" charset="0"/>
              </a:rPr>
            </a:br>
            <a:br>
              <a:rPr lang="en-US" altLang="en-US">
                <a:latin typeface="Times New Roman" panose="02020603050405020304" pitchFamily="18" charset="0"/>
              </a:rPr>
            </a:br>
            <a:br>
              <a:rPr lang="en-US" altLang="en-US">
                <a:latin typeface="Times New Roman" panose="02020603050405020304" pitchFamily="18" charset="0"/>
              </a:rPr>
            </a:br>
            <a:r>
              <a:rPr lang="en-US" altLang="en-US">
                <a:latin typeface="Times New Roman" panose="02020603050405020304" pitchFamily="18" charset="0"/>
              </a:rPr>
              <a:t>                    </a:t>
            </a:r>
            <a:r>
              <a:rPr lang="en-US" altLang="en-US" sz="4800">
                <a:latin typeface="Times New Roman" panose="02020603050405020304" pitchFamily="18" charset="0"/>
              </a:rPr>
              <a:t>ΤΕΛΟΣ</a:t>
            </a:r>
          </a:p>
        </p:txBody>
      </p:sp>
      <p:pic>
        <p:nvPicPr>
          <p:cNvPr id="62466" name="Picture 2">
            <a:extLst>
              <a:ext uri="{FF2B5EF4-FFF2-40B4-BE49-F238E27FC236}">
                <a16:creationId xmlns:a16="http://schemas.microsoft.com/office/drawing/2014/main" id="{CA5AFD38-A1A6-7117-F9FE-776BFF366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"/>
          <a:stretch>
            <a:fillRect/>
          </a:stretch>
        </p:blipFill>
        <p:spPr bwMode="auto">
          <a:xfrm>
            <a:off x="5486400" y="-228600"/>
            <a:ext cx="3657600" cy="708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451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>
            <a:extLst>
              <a:ext uri="{FF2B5EF4-FFF2-40B4-BE49-F238E27FC236}">
                <a16:creationId xmlns:a16="http://schemas.microsoft.com/office/drawing/2014/main" id="{A77784F6-6120-815B-D8C5-71B1281ED0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8194" name="Rectangle 2">
            <a:extLst>
              <a:ext uri="{FF2B5EF4-FFF2-40B4-BE49-F238E27FC236}">
                <a16:creationId xmlns:a16="http://schemas.microsoft.com/office/drawing/2014/main" id="{FE7ACFDA-C8B7-A0C7-1E00-7481118569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8195" name="Picture 3">
            <a:extLst>
              <a:ext uri="{FF2B5EF4-FFF2-40B4-BE49-F238E27FC236}">
                <a16:creationId xmlns:a16="http://schemas.microsoft.com/office/drawing/2014/main" id="{2FAB77E1-5448-3E77-F200-2C04F6C86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9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>
            <a:extLst>
              <a:ext uri="{FF2B5EF4-FFF2-40B4-BE49-F238E27FC236}">
                <a16:creationId xmlns:a16="http://schemas.microsoft.com/office/drawing/2014/main" id="{71D7B1E2-0F1E-1E6C-6CC9-744C4F39DD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1763" cy="24939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6BF92EFC-9BA9-518A-CF84-2DE4DC6975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82638" y="1785938"/>
            <a:ext cx="8208962" cy="45053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9219" name="Picture 3">
            <a:extLst>
              <a:ext uri="{FF2B5EF4-FFF2-40B4-BE49-F238E27FC236}">
                <a16:creationId xmlns:a16="http://schemas.microsoft.com/office/drawing/2014/main" id="{424C5754-5221-F37E-0826-535E1028C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8788" y="-49213"/>
            <a:ext cx="9602788" cy="695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>
            <a:extLst>
              <a:ext uri="{FF2B5EF4-FFF2-40B4-BE49-F238E27FC236}">
                <a16:creationId xmlns:a16="http://schemas.microsoft.com/office/drawing/2014/main" id="{426C2118-2551-4D9F-C9DF-3140B95CED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962400"/>
            <a:ext cx="7759700" cy="25019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en-US" sz="4800" b="0" dirty="0" err="1">
                <a:solidFill>
                  <a:srgbClr val="221008"/>
                </a:solidFill>
                <a:latin typeface="Times New Roman" panose="02020603050405020304" pitchFamily="18" charset="0"/>
              </a:rPr>
              <a:t>Π</a:t>
            </a:r>
            <a:br>
              <a:rPr lang="en-US" altLang="en-US" sz="4800" b="0" dirty="0">
                <a:solidFill>
                  <a:srgbClr val="221008"/>
                </a:solidFill>
                <a:latin typeface="Tahoma" panose="020B0604030504040204" pitchFamily="34" charset="0"/>
              </a:rPr>
            </a:br>
            <a:r>
              <a:rPr lang="en-US" altLang="en-US" b="0" dirty="0">
                <a:solidFill>
                  <a:srgbClr val="221008"/>
                </a:solidFill>
                <a:latin typeface="Tahoma" panose="020B0604030504040204" pitchFamily="34" charset="0"/>
              </a:rPr>
              <a:t>The letter </a:t>
            </a:r>
            <a:r>
              <a:rPr lang="en-US" altLang="en-US" b="0" dirty="0" err="1">
                <a:solidFill>
                  <a:srgbClr val="221008"/>
                </a:solidFill>
                <a:latin typeface="Lucida Sans" panose="020B0602030504020204" pitchFamily="34" charset="77"/>
              </a:rPr>
              <a:t>Π</a:t>
            </a:r>
            <a:br>
              <a:rPr lang="en-US" altLang="en-US" b="0" dirty="0">
                <a:solidFill>
                  <a:srgbClr val="221008"/>
                </a:solidFill>
                <a:latin typeface="Lucida Sans" panose="020B0602030504020204" pitchFamily="34" charset="77"/>
              </a:rPr>
            </a:br>
            <a:r>
              <a:rPr lang="en-US" altLang="en-US" b="0" dirty="0">
                <a:solidFill>
                  <a:srgbClr val="221008"/>
                </a:solidFill>
                <a:latin typeface="Tahoma" panose="020B0604030504040204" pitchFamily="34" charset="0"/>
              </a:rPr>
              <a:t>and the shape of </a:t>
            </a:r>
            <a:r>
              <a:rPr lang="en-US" altLang="en-US" b="0" dirty="0" err="1">
                <a:solidFill>
                  <a:srgbClr val="221008"/>
                </a:solidFill>
                <a:latin typeface="Lucida Sans" panose="020B0602030504020204" pitchFamily="34" charset="77"/>
              </a:rPr>
              <a:t>Πυλ</a:t>
            </a:r>
            <a:r>
              <a:rPr lang="en-US" altLang="en-US" b="0" dirty="0">
                <a:solidFill>
                  <a:srgbClr val="221008"/>
                </a:solidFill>
                <a:latin typeface="Lucida Sans" panose="020B0602030504020204" pitchFamily="34" charset="77"/>
              </a:rPr>
              <a:t>α</a:t>
            </a:r>
            <a:r>
              <a:rPr lang="en-US" altLang="en-US" b="0" dirty="0" err="1">
                <a:solidFill>
                  <a:srgbClr val="221008"/>
                </a:solidFill>
                <a:latin typeface="Lucida Sans" panose="020B0602030504020204" pitchFamily="34" charset="77"/>
              </a:rPr>
              <a:t>ι</a:t>
            </a:r>
            <a:r>
              <a:rPr lang="en-US" altLang="en-US" b="0" dirty="0">
                <a:solidFill>
                  <a:srgbClr val="221008"/>
                </a:solidFill>
                <a:latin typeface="Tahoma" panose="020B0604030504040204" pitchFamily="34" charset="0"/>
              </a:rPr>
              <a:t> </a:t>
            </a:r>
            <a:br>
              <a:rPr lang="en-US" altLang="en-US" b="0" dirty="0">
                <a:solidFill>
                  <a:srgbClr val="221008"/>
                </a:solidFill>
                <a:latin typeface="Tahoma" panose="020B0604030504040204" pitchFamily="34" charset="0"/>
              </a:rPr>
            </a:br>
            <a:br>
              <a:rPr lang="en-US" altLang="en-US" b="0" dirty="0">
                <a:solidFill>
                  <a:srgbClr val="221008"/>
                </a:solidFill>
                <a:latin typeface="Tahoma" panose="020B0604030504040204" pitchFamily="34" charset="0"/>
              </a:rPr>
            </a:br>
            <a:endParaRPr lang="en-US" altLang="en-US" b="0" dirty="0">
              <a:solidFill>
                <a:srgbClr val="221008"/>
              </a:solidFill>
              <a:latin typeface="Tahoma" panose="020B0604030504040204" pitchFamily="34" charset="0"/>
            </a:endParaRPr>
          </a:p>
        </p:txBody>
      </p:sp>
      <p:sp>
        <p:nvSpPr>
          <p:cNvPr id="10242" name="Rectangle 2">
            <a:extLst>
              <a:ext uri="{FF2B5EF4-FFF2-40B4-BE49-F238E27FC236}">
                <a16:creationId xmlns:a16="http://schemas.microsoft.com/office/drawing/2014/main" id="{05846250-FC7F-2ABF-10DF-7E5337C55E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16900" cy="45132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0243" name="Picture 3">
            <a:extLst>
              <a:ext uri="{FF2B5EF4-FFF2-40B4-BE49-F238E27FC236}">
                <a16:creationId xmlns:a16="http://schemas.microsoft.com/office/drawing/2014/main" id="{CE1D5FC9-26C2-39B0-BD0F-6CFC9E6F7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6" b="6911"/>
          <a:stretch>
            <a:fillRect/>
          </a:stretch>
        </p:blipFill>
        <p:spPr bwMode="auto">
          <a:xfrm>
            <a:off x="2743200" y="0"/>
            <a:ext cx="400685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4366" b="6911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F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3A2197DE-2114-AFDD-7273-BA274878E3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2286000"/>
            <a:ext cx="7772400" cy="1143000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5AD4F55B-EB7B-EBCF-A930-D5616F10F45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674FA73F-D17D-A789-1771-A9482191A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9"/>
          <a:stretch>
            <a:fillRect/>
          </a:stretch>
        </p:blipFill>
        <p:spPr bwMode="auto">
          <a:xfrm>
            <a:off x="3810000" y="0"/>
            <a:ext cx="5334000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221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8" name="Text Box 4">
            <a:extLst>
              <a:ext uri="{FF2B5EF4-FFF2-40B4-BE49-F238E27FC236}">
                <a16:creationId xmlns:a16="http://schemas.microsoft.com/office/drawing/2014/main" id="{15DC7BF7-AD79-7D86-01EC-06B8E0637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11300"/>
            <a:ext cx="32766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		THE 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CONQUERING HERO</a:t>
            </a:r>
          </a:p>
          <a:p>
            <a:pPr>
              <a:spcBef>
                <a:spcPts val="1500"/>
              </a:spcBef>
              <a:buClrTx/>
              <a:buFontTx/>
              <a:buNone/>
            </a:pPr>
            <a:r>
              <a:rPr lang="en-US" altLang="en-US"/>
              <a:t>         COMES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2307</TotalTime>
  <Words>482</Words>
  <Application>Microsoft Macintosh PowerPoint</Application>
  <PresentationFormat>On-screen Show (4:3)</PresentationFormat>
  <Paragraphs>109</Paragraphs>
  <Slides>59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Times New Roman</vt:lpstr>
      <vt:lpstr>Lucida Sans</vt:lpstr>
      <vt:lpstr>Tahoma</vt:lpstr>
      <vt:lpstr>ＭＳ Ｐゴシック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Π The letter Π and the shape of Πυλαι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Lift up your gates, ye princes,    </vt:lpstr>
      <vt:lpstr> and be ye lifted up, ye everlasting doors;   </vt:lpstr>
      <vt:lpstr>and the king of glory shall come in.  </vt:lpstr>
      <vt:lpstr>Who is this king of Glory?   </vt:lpstr>
      <vt:lpstr>  The Lord strong and mighty,   the Lord mighty in battle.  </vt:lpstr>
      <vt:lpstr>Lift up your gates, ye princes,    </vt:lpstr>
      <vt:lpstr> and be ye lifted up, ye everlasting doors;   </vt:lpstr>
      <vt:lpstr>and the king of glory shall come in.  </vt:lpstr>
      <vt:lpstr>Who is this king of Glory?   </vt:lpstr>
      <vt:lpstr> The Lord of armies himself,   he is this king of glory. </vt:lpstr>
      <vt:lpstr>PowerPoint Presentation</vt:lpstr>
      <vt:lpstr>Lift up your gates, ye princes,    </vt:lpstr>
      <vt:lpstr> and be ye lifted up, ye everlasting doors;   </vt:lpstr>
      <vt:lpstr>and the king of glory shall come in.  </vt:lpstr>
      <vt:lpstr>Who is this king of Glory?   </vt:lpstr>
      <vt:lpstr>  The Lord strong and mighty,   the Lord mighty in battle.  </vt:lpstr>
      <vt:lpstr>Lift up your gates, ye princes,    </vt:lpstr>
      <vt:lpstr> and be ye lifted up, ye everlasting doors;   </vt:lpstr>
      <vt:lpstr>and the king of glory shall come in.  </vt:lpstr>
      <vt:lpstr>Who is this king of Glory?   </vt:lpstr>
      <vt:lpstr> The Lord of armies himself,   he is this king of glory. </vt:lpstr>
      <vt:lpstr>PowerPoint Presentation</vt:lpstr>
      <vt:lpstr>Lift up your gates, ye princes,    </vt:lpstr>
      <vt:lpstr> and be ye lifted up, ye everlasting doors;   </vt:lpstr>
      <vt:lpstr>and the king of glory shall come in.  </vt:lpstr>
      <vt:lpstr>Who is this king of Glory?   </vt:lpstr>
      <vt:lpstr>  The Lord strong and mighty,   the Lord mighty in battle.  </vt:lpstr>
      <vt:lpstr>Lift up your gates, ye princes,    </vt:lpstr>
      <vt:lpstr> and be ye lifted up, ye everlasting doors;   </vt:lpstr>
      <vt:lpstr>and the king of glory shall come in.  </vt:lpstr>
      <vt:lpstr>Who is this king of Glory?   </vt:lpstr>
      <vt:lpstr> The Lord of armies himself,   he is this king of glory. </vt:lpstr>
      <vt:lpstr>                            ΤΕΛΟΣ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Kirke   Daughter of the shining Sun  (Ovid, Metamorphoses xiv, 33)   The guile of Circe, and the spell-binding herbs (Propertius, III, xii, 27)</dc:title>
  <dc:subject/>
  <dc:creator>Mark Harrison</dc:creator>
  <cp:keywords/>
  <dc:description/>
  <cp:lastModifiedBy>Patrick Boyde</cp:lastModifiedBy>
  <cp:revision>120</cp:revision>
  <cp:lastPrinted>2009-04-22T19:24:48Z</cp:lastPrinted>
  <dcterms:created xsi:type="dcterms:W3CDTF">2009-04-22T19:24:48Z</dcterms:created>
  <dcterms:modified xsi:type="dcterms:W3CDTF">2023-03-02T12:27:56Z</dcterms:modified>
</cp:coreProperties>
</file>