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embedTrueTypeFonts="1" autoCompressPictures="0">
  <p:sldMasterIdLst>
    <p:sldMasterId id="2147483648" r:id="rId1"/>
  </p:sldMasterIdLst>
  <p:notesMasterIdLst>
    <p:notesMasterId r:id="rId85"/>
  </p:notesMasterIdLst>
  <p:sldIdLst>
    <p:sldId id="257" r:id="rId2"/>
    <p:sldId id="344" r:id="rId3"/>
    <p:sldId id="341" r:id="rId4"/>
    <p:sldId id="342" r:id="rId5"/>
    <p:sldId id="345" r:id="rId6"/>
    <p:sldId id="346" r:id="rId7"/>
    <p:sldId id="340" r:id="rId8"/>
    <p:sldId id="338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339" r:id="rId45"/>
    <p:sldId id="296" r:id="rId46"/>
    <p:sldId id="297" r:id="rId47"/>
    <p:sldId id="298" r:id="rId48"/>
    <p:sldId id="299" r:id="rId49"/>
    <p:sldId id="300" r:id="rId50"/>
    <p:sldId id="301" r:id="rId51"/>
    <p:sldId id="303" r:id="rId52"/>
    <p:sldId id="304" r:id="rId53"/>
    <p:sldId id="305" r:id="rId54"/>
    <p:sldId id="306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inimized" preferSingleView="1">
    <p:restoredLeft sz="32787"/>
    <p:restoredTop sz="90929"/>
  </p:normalViewPr>
  <p:slideViewPr>
    <p:cSldViewPr>
      <p:cViewPr varScale="1">
        <p:scale>
          <a:sx n="125" d="100"/>
          <a:sy n="125" d="100"/>
        </p:scale>
        <p:origin x="2704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5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026">
            <a:extLst>
              <a:ext uri="{FF2B5EF4-FFF2-40B4-BE49-F238E27FC236}">
                <a16:creationId xmlns:a16="http://schemas.microsoft.com/office/drawing/2014/main" id="{6EE73B2D-2421-8C84-789E-FA235CEB9B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87043" name="Rectangle 1027">
            <a:extLst>
              <a:ext uri="{FF2B5EF4-FFF2-40B4-BE49-F238E27FC236}">
                <a16:creationId xmlns:a16="http://schemas.microsoft.com/office/drawing/2014/main" id="{C663B3F1-31A8-9172-61E2-C38C4E85F0D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87044" name="Rectangle 1028">
            <a:extLst>
              <a:ext uri="{FF2B5EF4-FFF2-40B4-BE49-F238E27FC236}">
                <a16:creationId xmlns:a16="http://schemas.microsoft.com/office/drawing/2014/main" id="{DC485A83-1E3C-07CD-A120-81BFB65F63F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7045" name="Rectangle 1029">
            <a:extLst>
              <a:ext uri="{FF2B5EF4-FFF2-40B4-BE49-F238E27FC236}">
                <a16:creationId xmlns:a16="http://schemas.microsoft.com/office/drawing/2014/main" id="{A0DA6F21-5B06-8445-3782-8B4DD9BCE05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7046" name="Rectangle 1030">
            <a:extLst>
              <a:ext uri="{FF2B5EF4-FFF2-40B4-BE49-F238E27FC236}">
                <a16:creationId xmlns:a16="http://schemas.microsoft.com/office/drawing/2014/main" id="{DB88D07C-B8DC-F7BA-77EA-733266BA447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87047" name="Rectangle 1031">
            <a:extLst>
              <a:ext uri="{FF2B5EF4-FFF2-40B4-BE49-F238E27FC236}">
                <a16:creationId xmlns:a16="http://schemas.microsoft.com/office/drawing/2014/main" id="{B8E301F0-B8DA-02A5-ACD2-699F138EEA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D35B32-C6A6-9445-B035-5BBCD9A50C7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Geneva" panose="020B0503030404040204" pitchFamily="34" charset="0"/>
        <a:cs typeface="Geneva" panose="020B050303040404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BE0BADCA-3B1C-E36A-44E6-9F503E4AE2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91EA59-5697-4342-95D6-25B46DA0192F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89090" name="Rectangle 2">
            <a:extLst>
              <a:ext uri="{FF2B5EF4-FFF2-40B4-BE49-F238E27FC236}">
                <a16:creationId xmlns:a16="http://schemas.microsoft.com/office/drawing/2014/main" id="{1423B0A7-48CD-8D89-1638-3E1501360C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14E7F67F-F4B6-8CCB-69F0-02C383F35C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1AFF2FB7-E1C1-3994-2777-681DF18A4B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96E150-B348-9245-9D08-DA3E8AFF2827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93186" name="Rectangle 1026">
            <a:extLst>
              <a:ext uri="{FF2B5EF4-FFF2-40B4-BE49-F238E27FC236}">
                <a16:creationId xmlns:a16="http://schemas.microsoft.com/office/drawing/2014/main" id="{61087ACC-FBC3-7EB3-256E-A4B6DAF206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1027">
            <a:extLst>
              <a:ext uri="{FF2B5EF4-FFF2-40B4-BE49-F238E27FC236}">
                <a16:creationId xmlns:a16="http://schemas.microsoft.com/office/drawing/2014/main" id="{C4F8043A-E8C1-99E7-08DA-CE4EAF4873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2B05ADE3-2807-EE09-F8FE-FA5FBDC6E1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D1C3EB-075D-5145-838F-D6C2E1020FDB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94210" name="Rectangle 1026">
            <a:extLst>
              <a:ext uri="{FF2B5EF4-FFF2-40B4-BE49-F238E27FC236}">
                <a16:creationId xmlns:a16="http://schemas.microsoft.com/office/drawing/2014/main" id="{CFE9AFD6-A2B6-FAD4-9758-683A26829E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1027">
            <a:extLst>
              <a:ext uri="{FF2B5EF4-FFF2-40B4-BE49-F238E27FC236}">
                <a16:creationId xmlns:a16="http://schemas.microsoft.com/office/drawing/2014/main" id="{633DBCB5-7231-449F-10B7-AA64929F15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75426BD1-4879-0118-C74B-82602A65BF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EAAB37-75D7-C04E-8F0F-6EA49814A8C7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95234" name="Rectangle 1026">
            <a:extLst>
              <a:ext uri="{FF2B5EF4-FFF2-40B4-BE49-F238E27FC236}">
                <a16:creationId xmlns:a16="http://schemas.microsoft.com/office/drawing/2014/main" id="{C008F11C-CCD0-B18A-1C92-304BF62EC5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1027">
            <a:extLst>
              <a:ext uri="{FF2B5EF4-FFF2-40B4-BE49-F238E27FC236}">
                <a16:creationId xmlns:a16="http://schemas.microsoft.com/office/drawing/2014/main" id="{083CFC03-B910-0C63-693C-D8D7C774E7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5378410-5612-8505-BB36-72B813894E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5637C8-5A48-9E49-A9DA-C8F6A90C0061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96258" name="Rectangle 1026">
            <a:extLst>
              <a:ext uri="{FF2B5EF4-FFF2-40B4-BE49-F238E27FC236}">
                <a16:creationId xmlns:a16="http://schemas.microsoft.com/office/drawing/2014/main" id="{78B90F0A-52A1-B939-96AA-21B22EB685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1027">
            <a:extLst>
              <a:ext uri="{FF2B5EF4-FFF2-40B4-BE49-F238E27FC236}">
                <a16:creationId xmlns:a16="http://schemas.microsoft.com/office/drawing/2014/main" id="{6C65DB6B-FEAC-DE64-2962-51ED57F133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8F5F196C-1A1D-EAF8-C3E8-C9396DAB05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F55216-B9BF-9A40-8761-9FCDDBA3E8E8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97282" name="Rectangle 1026">
            <a:extLst>
              <a:ext uri="{FF2B5EF4-FFF2-40B4-BE49-F238E27FC236}">
                <a16:creationId xmlns:a16="http://schemas.microsoft.com/office/drawing/2014/main" id="{A356E484-C4FE-E7FF-E7B0-67B10FB18FD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1027">
            <a:extLst>
              <a:ext uri="{FF2B5EF4-FFF2-40B4-BE49-F238E27FC236}">
                <a16:creationId xmlns:a16="http://schemas.microsoft.com/office/drawing/2014/main" id="{D616C5AB-FF38-4EEC-C694-6B86FB9220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E23C8641-3770-D0B4-5084-E963044260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5D42ED-48F1-AD49-9B6B-B3C6EB3DB387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98306" name="Rectangle 1026">
            <a:extLst>
              <a:ext uri="{FF2B5EF4-FFF2-40B4-BE49-F238E27FC236}">
                <a16:creationId xmlns:a16="http://schemas.microsoft.com/office/drawing/2014/main" id="{E88A34E5-F78D-2A9D-5D5D-A0EF57536F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1027">
            <a:extLst>
              <a:ext uri="{FF2B5EF4-FFF2-40B4-BE49-F238E27FC236}">
                <a16:creationId xmlns:a16="http://schemas.microsoft.com/office/drawing/2014/main" id="{DCE12EF6-D96A-B250-1148-1A94AE1B82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379B4F6-EE48-C126-49EE-C647683DA4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E6B7BF-97E8-AA4F-B718-31AC90E0AD8F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99330" name="Rectangle 1026">
            <a:extLst>
              <a:ext uri="{FF2B5EF4-FFF2-40B4-BE49-F238E27FC236}">
                <a16:creationId xmlns:a16="http://schemas.microsoft.com/office/drawing/2014/main" id="{8E4E3A4F-21E7-322E-4A60-B6DC5F72DA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1027">
            <a:extLst>
              <a:ext uri="{FF2B5EF4-FFF2-40B4-BE49-F238E27FC236}">
                <a16:creationId xmlns:a16="http://schemas.microsoft.com/office/drawing/2014/main" id="{9C2FD50B-A044-EB9F-F0D2-69680792F0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65ED1D3-D87D-3F20-F90B-23560FB655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CE490D-C4E6-E24F-AC73-E7B85C1BC8FA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100354" name="Rectangle 1026">
            <a:extLst>
              <a:ext uri="{FF2B5EF4-FFF2-40B4-BE49-F238E27FC236}">
                <a16:creationId xmlns:a16="http://schemas.microsoft.com/office/drawing/2014/main" id="{6E8CB5B8-C667-E28E-5569-BD42DB3F510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1027">
            <a:extLst>
              <a:ext uri="{FF2B5EF4-FFF2-40B4-BE49-F238E27FC236}">
                <a16:creationId xmlns:a16="http://schemas.microsoft.com/office/drawing/2014/main" id="{69BD70F6-2B21-CEF8-4F0E-871AF26A5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AADD811D-C909-A2CF-E43F-3E6E59101C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53A1C4-47E4-CF41-A119-BA8DD78691B0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101378" name="Rectangle 1026">
            <a:extLst>
              <a:ext uri="{FF2B5EF4-FFF2-40B4-BE49-F238E27FC236}">
                <a16:creationId xmlns:a16="http://schemas.microsoft.com/office/drawing/2014/main" id="{7A08000D-9202-6177-D9DD-72F3F1EF89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1027">
            <a:extLst>
              <a:ext uri="{FF2B5EF4-FFF2-40B4-BE49-F238E27FC236}">
                <a16:creationId xmlns:a16="http://schemas.microsoft.com/office/drawing/2014/main" id="{0C9AB988-2866-B926-FFE9-709210DC5C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462DBBC-7E4B-51CD-2DB2-3D76A77543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4809AF-BF9C-1544-822D-FAD8A55249CE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102402" name="Rectangle 1026">
            <a:extLst>
              <a:ext uri="{FF2B5EF4-FFF2-40B4-BE49-F238E27FC236}">
                <a16:creationId xmlns:a16="http://schemas.microsoft.com/office/drawing/2014/main" id="{E7E8E171-A9F0-EFC7-C071-4376237E3E2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1027">
            <a:extLst>
              <a:ext uri="{FF2B5EF4-FFF2-40B4-BE49-F238E27FC236}">
                <a16:creationId xmlns:a16="http://schemas.microsoft.com/office/drawing/2014/main" id="{A92B95E2-7833-BEF1-EA01-7A3376DFE0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8806FF95-2B0F-087D-638E-A66DD13A5C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3FE3DE-4DF4-2B41-84CA-78F22AE66E59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84322" name="Rectangle 2">
            <a:extLst>
              <a:ext uri="{FF2B5EF4-FFF2-40B4-BE49-F238E27FC236}">
                <a16:creationId xmlns:a16="http://schemas.microsoft.com/office/drawing/2014/main" id="{D384E269-F75D-5382-15E9-85458383C6B4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23" name="Rectangle 3">
            <a:extLst>
              <a:ext uri="{FF2B5EF4-FFF2-40B4-BE49-F238E27FC236}">
                <a16:creationId xmlns:a16="http://schemas.microsoft.com/office/drawing/2014/main" id="{4C06DD85-6A34-00B0-2E7B-06A5C28793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ED7FB09B-598F-A00C-D6EA-064C6CE41F4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6B73B0-316C-FE4E-865B-DDE1C6EB0866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103426" name="Rectangle 1026">
            <a:extLst>
              <a:ext uri="{FF2B5EF4-FFF2-40B4-BE49-F238E27FC236}">
                <a16:creationId xmlns:a16="http://schemas.microsoft.com/office/drawing/2014/main" id="{4B3FD0BC-5ACF-679E-B53E-94EE9BB1A2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1027">
            <a:extLst>
              <a:ext uri="{FF2B5EF4-FFF2-40B4-BE49-F238E27FC236}">
                <a16:creationId xmlns:a16="http://schemas.microsoft.com/office/drawing/2014/main" id="{3C15D52C-7C20-2F72-0871-BF6AC2F616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3608FC31-6D57-86C1-57C9-89389A8D28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C32298-C924-B844-856B-403924ADFE19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104450" name="Rectangle 1026">
            <a:extLst>
              <a:ext uri="{FF2B5EF4-FFF2-40B4-BE49-F238E27FC236}">
                <a16:creationId xmlns:a16="http://schemas.microsoft.com/office/drawing/2014/main" id="{2E9CB5C5-D89E-635A-816C-E57F2EFCF36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1027">
            <a:extLst>
              <a:ext uri="{FF2B5EF4-FFF2-40B4-BE49-F238E27FC236}">
                <a16:creationId xmlns:a16="http://schemas.microsoft.com/office/drawing/2014/main" id="{CAC66B84-9052-AE9E-563D-2F6ED145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F1BA116-A9EC-0073-0958-46763B2023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D1C50B-BD29-3543-B9C8-A9FCD4ACF30E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105474" name="Rectangle 1026">
            <a:extLst>
              <a:ext uri="{FF2B5EF4-FFF2-40B4-BE49-F238E27FC236}">
                <a16:creationId xmlns:a16="http://schemas.microsoft.com/office/drawing/2014/main" id="{79051D3B-139D-4BAF-074F-9331B2EC6E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1027">
            <a:extLst>
              <a:ext uri="{FF2B5EF4-FFF2-40B4-BE49-F238E27FC236}">
                <a16:creationId xmlns:a16="http://schemas.microsoft.com/office/drawing/2014/main" id="{E7951104-A2B3-685C-6B84-12383DCBCB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83335E0B-8103-8A44-4727-C030D49F26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09A81C-8ED2-C74E-A65D-D0249DF11216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106498" name="Rectangle 1026">
            <a:extLst>
              <a:ext uri="{FF2B5EF4-FFF2-40B4-BE49-F238E27FC236}">
                <a16:creationId xmlns:a16="http://schemas.microsoft.com/office/drawing/2014/main" id="{4B3F3407-2856-E791-6EE7-FCD3971829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1027">
            <a:extLst>
              <a:ext uri="{FF2B5EF4-FFF2-40B4-BE49-F238E27FC236}">
                <a16:creationId xmlns:a16="http://schemas.microsoft.com/office/drawing/2014/main" id="{3B7215EA-6027-9225-8A42-73A476C008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6B25EA1-E15E-F1F9-A645-12F877814D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B30D77-7C29-2048-B5CF-5458ECA7E915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107522" name="Rectangle 1026">
            <a:extLst>
              <a:ext uri="{FF2B5EF4-FFF2-40B4-BE49-F238E27FC236}">
                <a16:creationId xmlns:a16="http://schemas.microsoft.com/office/drawing/2014/main" id="{84FDB11D-EDA1-C6A0-D332-789852A18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1027">
            <a:extLst>
              <a:ext uri="{FF2B5EF4-FFF2-40B4-BE49-F238E27FC236}">
                <a16:creationId xmlns:a16="http://schemas.microsoft.com/office/drawing/2014/main" id="{35B9C92C-0AD5-7BD2-85A5-D6F5864A01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844666B-6A06-44A9-7B54-97EE338B34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B25963-ABA2-454E-A69D-CAF0EE065444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108546" name="Rectangle 1026">
            <a:extLst>
              <a:ext uri="{FF2B5EF4-FFF2-40B4-BE49-F238E27FC236}">
                <a16:creationId xmlns:a16="http://schemas.microsoft.com/office/drawing/2014/main" id="{1293FE6B-D43C-786B-26D5-1968BDF2EB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1027">
            <a:extLst>
              <a:ext uri="{FF2B5EF4-FFF2-40B4-BE49-F238E27FC236}">
                <a16:creationId xmlns:a16="http://schemas.microsoft.com/office/drawing/2014/main" id="{F66749FC-0966-B59F-68D1-9548EA278B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144A257-FFD4-FDDB-4EEA-4D8C14EDE4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3C0EB6-5894-7246-890F-8426E26D2EF5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109570" name="Rectangle 1026">
            <a:extLst>
              <a:ext uri="{FF2B5EF4-FFF2-40B4-BE49-F238E27FC236}">
                <a16:creationId xmlns:a16="http://schemas.microsoft.com/office/drawing/2014/main" id="{AB1F29AC-BF07-9F5F-7D62-4FB0FED17D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1027">
            <a:extLst>
              <a:ext uri="{FF2B5EF4-FFF2-40B4-BE49-F238E27FC236}">
                <a16:creationId xmlns:a16="http://schemas.microsoft.com/office/drawing/2014/main" id="{697CAEF4-0627-E81E-4BBB-43A10AC30C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C635E46-899C-FA02-7C27-E880933CBB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CEBE36-446E-E243-A12D-510391B45514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111618" name="Rectangle 1026">
            <a:extLst>
              <a:ext uri="{FF2B5EF4-FFF2-40B4-BE49-F238E27FC236}">
                <a16:creationId xmlns:a16="http://schemas.microsoft.com/office/drawing/2014/main" id="{2ECA537B-8DCF-DBDD-DAA0-6669A0962F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1027">
            <a:extLst>
              <a:ext uri="{FF2B5EF4-FFF2-40B4-BE49-F238E27FC236}">
                <a16:creationId xmlns:a16="http://schemas.microsoft.com/office/drawing/2014/main" id="{1224232D-C1D7-A943-A37E-2C2CB3193C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8F777F9-75FF-9FFD-A801-4E389F8EF5E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900861-1E41-6546-821A-DFC2DB2B6869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112642" name="Rectangle 1026">
            <a:extLst>
              <a:ext uri="{FF2B5EF4-FFF2-40B4-BE49-F238E27FC236}">
                <a16:creationId xmlns:a16="http://schemas.microsoft.com/office/drawing/2014/main" id="{98FF3460-D8AA-06B9-14C8-2960758BAA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1027">
            <a:extLst>
              <a:ext uri="{FF2B5EF4-FFF2-40B4-BE49-F238E27FC236}">
                <a16:creationId xmlns:a16="http://schemas.microsoft.com/office/drawing/2014/main" id="{554BF02B-C01B-CECE-F281-04313747CD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838DC29F-ED18-0D5E-48AE-C3A0A0C52D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6F11BF-6BD8-484F-BDF6-1D21CEFF09E4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113666" name="Rectangle 1026">
            <a:extLst>
              <a:ext uri="{FF2B5EF4-FFF2-40B4-BE49-F238E27FC236}">
                <a16:creationId xmlns:a16="http://schemas.microsoft.com/office/drawing/2014/main" id="{3D4F2CB8-7525-FE54-30DB-ADF5B4678B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1027">
            <a:extLst>
              <a:ext uri="{FF2B5EF4-FFF2-40B4-BE49-F238E27FC236}">
                <a16:creationId xmlns:a16="http://schemas.microsoft.com/office/drawing/2014/main" id="{DDBCBACC-1CC0-E679-F2F5-0305A639C2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5BF92A01-738F-6A97-36FE-EB0A4D88F1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BF42AC-1EF3-D747-B22F-1CBEC25932AD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178178" name="Rectangle 2">
            <a:extLst>
              <a:ext uri="{FF2B5EF4-FFF2-40B4-BE49-F238E27FC236}">
                <a16:creationId xmlns:a16="http://schemas.microsoft.com/office/drawing/2014/main" id="{8B842514-1D0C-BD5D-CD60-E49C83DA6C6C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8179" name="Rectangle 3">
            <a:extLst>
              <a:ext uri="{FF2B5EF4-FFF2-40B4-BE49-F238E27FC236}">
                <a16:creationId xmlns:a16="http://schemas.microsoft.com/office/drawing/2014/main" id="{1D1AB341-C675-F286-21A2-FB45193E29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550F0BF-6289-E332-17A5-D97277666D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76C115-9FD0-8E4B-BB6C-4F47F1565625}" type="slidenum">
              <a:rPr lang="en-US" altLang="en-US"/>
              <a:pPr/>
              <a:t>32</a:t>
            </a:fld>
            <a:endParaRPr lang="en-US" altLang="en-US"/>
          </a:p>
        </p:txBody>
      </p:sp>
      <p:sp>
        <p:nvSpPr>
          <p:cNvPr id="114690" name="Rectangle 1026">
            <a:extLst>
              <a:ext uri="{FF2B5EF4-FFF2-40B4-BE49-F238E27FC236}">
                <a16:creationId xmlns:a16="http://schemas.microsoft.com/office/drawing/2014/main" id="{13CD18B3-5C4E-9479-54EC-AD58D43987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1027">
            <a:extLst>
              <a:ext uri="{FF2B5EF4-FFF2-40B4-BE49-F238E27FC236}">
                <a16:creationId xmlns:a16="http://schemas.microsoft.com/office/drawing/2014/main" id="{A41CEE05-57C6-78CA-5293-FB7DF3D0CB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D1F1E54-63F2-8AD2-339C-B44D3D5792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E5036A-6FA7-064C-A0CE-96182210B272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115714" name="Rectangle 1026">
            <a:extLst>
              <a:ext uri="{FF2B5EF4-FFF2-40B4-BE49-F238E27FC236}">
                <a16:creationId xmlns:a16="http://schemas.microsoft.com/office/drawing/2014/main" id="{0927769D-CC14-F078-C765-05F673FA09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1027">
            <a:extLst>
              <a:ext uri="{FF2B5EF4-FFF2-40B4-BE49-F238E27FC236}">
                <a16:creationId xmlns:a16="http://schemas.microsoft.com/office/drawing/2014/main" id="{1CAF7A42-0365-9FF4-783A-E67C22C5C0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C8D1FAF1-2396-81E6-4F97-9AAFB0CF98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546F35-C5EA-1947-9CA0-FB12FE5FA5D5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116738" name="Rectangle 1026">
            <a:extLst>
              <a:ext uri="{FF2B5EF4-FFF2-40B4-BE49-F238E27FC236}">
                <a16:creationId xmlns:a16="http://schemas.microsoft.com/office/drawing/2014/main" id="{E59F0DCA-09AD-4CFE-B627-87F23AF562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1027">
            <a:extLst>
              <a:ext uri="{FF2B5EF4-FFF2-40B4-BE49-F238E27FC236}">
                <a16:creationId xmlns:a16="http://schemas.microsoft.com/office/drawing/2014/main" id="{DB1DA813-B0DD-3313-0A14-0FE955170E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8DD7157E-DBB3-2D6B-20B4-E96A98ADCEE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7B9304-121E-2140-A2D6-B84B67987FA8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117762" name="Rectangle 1026">
            <a:extLst>
              <a:ext uri="{FF2B5EF4-FFF2-40B4-BE49-F238E27FC236}">
                <a16:creationId xmlns:a16="http://schemas.microsoft.com/office/drawing/2014/main" id="{7EAA0BD6-A877-ED1F-E9DF-43EE1208AB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1027">
            <a:extLst>
              <a:ext uri="{FF2B5EF4-FFF2-40B4-BE49-F238E27FC236}">
                <a16:creationId xmlns:a16="http://schemas.microsoft.com/office/drawing/2014/main" id="{BFF31523-2A8D-E1F8-ADEC-7CE0CAD8FF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E84146CC-332A-29C2-6224-84C43117E4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04429B-D7E1-D94D-A57B-22E6A7A7E1AF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118786" name="Rectangle 1026">
            <a:extLst>
              <a:ext uri="{FF2B5EF4-FFF2-40B4-BE49-F238E27FC236}">
                <a16:creationId xmlns:a16="http://schemas.microsoft.com/office/drawing/2014/main" id="{91084A4D-82EF-30B3-1B39-FFB1A3EFE3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1027">
            <a:extLst>
              <a:ext uri="{FF2B5EF4-FFF2-40B4-BE49-F238E27FC236}">
                <a16:creationId xmlns:a16="http://schemas.microsoft.com/office/drawing/2014/main" id="{591EAA1B-FBD5-AB63-BB95-65D2AA7577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38DAF210-915F-8694-70F6-881E0FF986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8FD3E7-00A8-3C4A-95E3-BBDAC561BED0}" type="slidenum">
              <a:rPr lang="en-US" altLang="en-US"/>
              <a:pPr/>
              <a:t>37</a:t>
            </a:fld>
            <a:endParaRPr lang="en-US" altLang="en-US"/>
          </a:p>
        </p:txBody>
      </p:sp>
      <p:sp>
        <p:nvSpPr>
          <p:cNvPr id="119810" name="Rectangle 1026">
            <a:extLst>
              <a:ext uri="{FF2B5EF4-FFF2-40B4-BE49-F238E27FC236}">
                <a16:creationId xmlns:a16="http://schemas.microsoft.com/office/drawing/2014/main" id="{AA6BD889-7D68-AA94-ADC2-25853FD02B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1027">
            <a:extLst>
              <a:ext uri="{FF2B5EF4-FFF2-40B4-BE49-F238E27FC236}">
                <a16:creationId xmlns:a16="http://schemas.microsoft.com/office/drawing/2014/main" id="{CB3CD265-6C0C-5E3E-9980-B8ACB9F48E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59C2E2EB-9EF4-CBAA-F65A-F58AAFE404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9C010C-27CF-DC4C-8E23-539A59569F62}" type="slidenum">
              <a:rPr lang="en-US" altLang="en-US"/>
              <a:pPr/>
              <a:t>38</a:t>
            </a:fld>
            <a:endParaRPr lang="en-US" altLang="en-US"/>
          </a:p>
        </p:txBody>
      </p:sp>
      <p:sp>
        <p:nvSpPr>
          <p:cNvPr id="120834" name="Rectangle 1026">
            <a:extLst>
              <a:ext uri="{FF2B5EF4-FFF2-40B4-BE49-F238E27FC236}">
                <a16:creationId xmlns:a16="http://schemas.microsoft.com/office/drawing/2014/main" id="{AF6FCC2F-71DB-B38C-7F5B-93CCAEC9765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1027">
            <a:extLst>
              <a:ext uri="{FF2B5EF4-FFF2-40B4-BE49-F238E27FC236}">
                <a16:creationId xmlns:a16="http://schemas.microsoft.com/office/drawing/2014/main" id="{60E49FB2-3CB6-D507-5986-12C991097E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19952BEE-3777-E66F-5F1D-1DB6EA0197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A83E1C-9E13-7045-B992-140C3DCE73BA}" type="slidenum">
              <a:rPr lang="en-US" altLang="en-US"/>
              <a:pPr/>
              <a:t>39</a:t>
            </a:fld>
            <a:endParaRPr lang="en-US" altLang="en-US"/>
          </a:p>
        </p:txBody>
      </p:sp>
      <p:sp>
        <p:nvSpPr>
          <p:cNvPr id="121858" name="Rectangle 2">
            <a:extLst>
              <a:ext uri="{FF2B5EF4-FFF2-40B4-BE49-F238E27FC236}">
                <a16:creationId xmlns:a16="http://schemas.microsoft.com/office/drawing/2014/main" id="{DF567EBA-243D-0ED8-41EB-A7EAF1ABFE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>
            <a:extLst>
              <a:ext uri="{FF2B5EF4-FFF2-40B4-BE49-F238E27FC236}">
                <a16:creationId xmlns:a16="http://schemas.microsoft.com/office/drawing/2014/main" id="{F5910C42-34BE-0BE4-D9CB-8D0C9DE502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5943A76-4AEF-C258-1FCF-71D80884A4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64D023-FD2E-5C45-A892-3E5EA1D66109}" type="slidenum">
              <a:rPr lang="en-US" altLang="en-US"/>
              <a:pPr/>
              <a:t>40</a:t>
            </a:fld>
            <a:endParaRPr lang="en-US" altLang="en-US"/>
          </a:p>
        </p:txBody>
      </p:sp>
      <p:sp>
        <p:nvSpPr>
          <p:cNvPr id="122882" name="Rectangle 2">
            <a:extLst>
              <a:ext uri="{FF2B5EF4-FFF2-40B4-BE49-F238E27FC236}">
                <a16:creationId xmlns:a16="http://schemas.microsoft.com/office/drawing/2014/main" id="{E3494553-AD61-64CD-9F08-8D6CE912EE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>
            <a:extLst>
              <a:ext uri="{FF2B5EF4-FFF2-40B4-BE49-F238E27FC236}">
                <a16:creationId xmlns:a16="http://schemas.microsoft.com/office/drawing/2014/main" id="{9CEA661C-2546-0C6B-783B-CBE40B6A24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1F566869-D6BE-83C5-5624-00B71DDC33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FD7160-6316-934E-A186-9372ADC019DE}" type="slidenum">
              <a:rPr lang="en-US" altLang="en-US"/>
              <a:pPr/>
              <a:t>41</a:t>
            </a:fld>
            <a:endParaRPr lang="en-US" altLang="en-US"/>
          </a:p>
        </p:txBody>
      </p:sp>
      <p:sp>
        <p:nvSpPr>
          <p:cNvPr id="123906" name="Rectangle 2">
            <a:extLst>
              <a:ext uri="{FF2B5EF4-FFF2-40B4-BE49-F238E27FC236}">
                <a16:creationId xmlns:a16="http://schemas.microsoft.com/office/drawing/2014/main" id="{63873455-8270-CF5A-44A9-FFD301C428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>
            <a:extLst>
              <a:ext uri="{FF2B5EF4-FFF2-40B4-BE49-F238E27FC236}">
                <a16:creationId xmlns:a16="http://schemas.microsoft.com/office/drawing/2014/main" id="{56AE6C68-9482-9B7D-3758-E847583A41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E7784EB6-F2CA-6EF0-0580-3067403051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D5E521-FCBD-DE41-8160-0377F6761448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80226" name="Rectangle 2">
            <a:extLst>
              <a:ext uri="{FF2B5EF4-FFF2-40B4-BE49-F238E27FC236}">
                <a16:creationId xmlns:a16="http://schemas.microsoft.com/office/drawing/2014/main" id="{E93A1637-9663-6963-3413-D6C117E1859B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0227" name="Rectangle 3">
            <a:extLst>
              <a:ext uri="{FF2B5EF4-FFF2-40B4-BE49-F238E27FC236}">
                <a16:creationId xmlns:a16="http://schemas.microsoft.com/office/drawing/2014/main" id="{46754833-EDEB-9518-4D32-8304050DE6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166AFEBE-48D1-9945-1182-BE4A58DEE37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800E28-F404-0D47-B7E2-852DAAFAB130}" type="slidenum">
              <a:rPr lang="en-US" altLang="en-US"/>
              <a:pPr/>
              <a:t>42</a:t>
            </a:fld>
            <a:endParaRPr lang="en-US" altLang="en-US"/>
          </a:p>
        </p:txBody>
      </p:sp>
      <p:sp>
        <p:nvSpPr>
          <p:cNvPr id="124930" name="Rectangle 2">
            <a:extLst>
              <a:ext uri="{FF2B5EF4-FFF2-40B4-BE49-F238E27FC236}">
                <a16:creationId xmlns:a16="http://schemas.microsoft.com/office/drawing/2014/main" id="{90773F80-1E7F-E6E1-50C0-BDCBB967E1C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>
            <a:extLst>
              <a:ext uri="{FF2B5EF4-FFF2-40B4-BE49-F238E27FC236}">
                <a16:creationId xmlns:a16="http://schemas.microsoft.com/office/drawing/2014/main" id="{E595D4E6-3A4A-C892-3551-A4856A1C30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31547454-8A03-C08D-1221-ED08FEB928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296F3E-FD99-324B-8C76-C9C72F3DD25C}" type="slidenum">
              <a:rPr lang="en-US" altLang="en-US"/>
              <a:pPr/>
              <a:t>43</a:t>
            </a:fld>
            <a:endParaRPr lang="en-US" altLang="en-US"/>
          </a:p>
        </p:txBody>
      </p:sp>
      <p:sp>
        <p:nvSpPr>
          <p:cNvPr id="125954" name="Rectangle 2">
            <a:extLst>
              <a:ext uri="{FF2B5EF4-FFF2-40B4-BE49-F238E27FC236}">
                <a16:creationId xmlns:a16="http://schemas.microsoft.com/office/drawing/2014/main" id="{2CBA0BFB-10E1-5A1D-5FE0-DEDBA81818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>
            <a:extLst>
              <a:ext uri="{FF2B5EF4-FFF2-40B4-BE49-F238E27FC236}">
                <a16:creationId xmlns:a16="http://schemas.microsoft.com/office/drawing/2014/main" id="{293AA4FE-591F-DC8E-39F9-74EE6A2303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A966063A-C428-F220-2439-C94EC0C0AB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1786FD-A2C0-504C-8817-A4B9AB47FDE5}" type="slidenum">
              <a:rPr lang="en-US" altLang="en-US"/>
              <a:pPr/>
              <a:t>44</a:t>
            </a:fld>
            <a:endParaRPr lang="en-US" altLang="en-US"/>
          </a:p>
        </p:txBody>
      </p:sp>
      <p:sp>
        <p:nvSpPr>
          <p:cNvPr id="174082" name="Rectangle 2">
            <a:extLst>
              <a:ext uri="{FF2B5EF4-FFF2-40B4-BE49-F238E27FC236}">
                <a16:creationId xmlns:a16="http://schemas.microsoft.com/office/drawing/2014/main" id="{01359B9F-9B68-2ADB-3B01-C5A9B197F534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083" name="Rectangle 3">
            <a:extLst>
              <a:ext uri="{FF2B5EF4-FFF2-40B4-BE49-F238E27FC236}">
                <a16:creationId xmlns:a16="http://schemas.microsoft.com/office/drawing/2014/main" id="{92DAB70A-5BAD-CEA4-F649-54D6262DAC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A1B5E088-7EAE-99D8-9721-65E745019F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DA5211-8E90-D74B-BB51-0EC9C265A150}" type="slidenum">
              <a:rPr lang="en-US" altLang="en-US"/>
              <a:pPr/>
              <a:t>45</a:t>
            </a:fld>
            <a:endParaRPr lang="en-US" altLang="en-US"/>
          </a:p>
        </p:txBody>
      </p:sp>
      <p:sp>
        <p:nvSpPr>
          <p:cNvPr id="126978" name="Rectangle 2">
            <a:extLst>
              <a:ext uri="{FF2B5EF4-FFF2-40B4-BE49-F238E27FC236}">
                <a16:creationId xmlns:a16="http://schemas.microsoft.com/office/drawing/2014/main" id="{0D924318-1A31-CDE2-5E54-F7C87251A8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>
            <a:extLst>
              <a:ext uri="{FF2B5EF4-FFF2-40B4-BE49-F238E27FC236}">
                <a16:creationId xmlns:a16="http://schemas.microsoft.com/office/drawing/2014/main" id="{19988F95-97C3-47AF-6692-A5A6EABFC8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E1D37489-4EE1-34CB-C9AA-3F0807AC28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8E7644-F11A-B442-90AE-F99567865F62}" type="slidenum">
              <a:rPr lang="en-US" altLang="en-US"/>
              <a:pPr/>
              <a:t>46</a:t>
            </a:fld>
            <a:endParaRPr lang="en-US" altLang="en-US"/>
          </a:p>
        </p:txBody>
      </p:sp>
      <p:sp>
        <p:nvSpPr>
          <p:cNvPr id="128002" name="Rectangle 2">
            <a:extLst>
              <a:ext uri="{FF2B5EF4-FFF2-40B4-BE49-F238E27FC236}">
                <a16:creationId xmlns:a16="http://schemas.microsoft.com/office/drawing/2014/main" id="{920C14AA-BC51-4DE0-765B-9D2DB82468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>
            <a:extLst>
              <a:ext uri="{FF2B5EF4-FFF2-40B4-BE49-F238E27FC236}">
                <a16:creationId xmlns:a16="http://schemas.microsoft.com/office/drawing/2014/main" id="{06C9F550-4BAB-B88B-2704-38CDD14A3D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7A89EADA-1F37-711B-265F-9B753B1041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D87B64-8FA6-A448-B0C3-A49134E07628}" type="slidenum">
              <a:rPr lang="en-US" altLang="en-US"/>
              <a:pPr/>
              <a:t>47</a:t>
            </a:fld>
            <a:endParaRPr lang="en-US" altLang="en-US"/>
          </a:p>
        </p:txBody>
      </p:sp>
      <p:sp>
        <p:nvSpPr>
          <p:cNvPr id="129026" name="Rectangle 2">
            <a:extLst>
              <a:ext uri="{FF2B5EF4-FFF2-40B4-BE49-F238E27FC236}">
                <a16:creationId xmlns:a16="http://schemas.microsoft.com/office/drawing/2014/main" id="{5E54E6D0-F9C9-3C21-6DA9-5EF36AFA39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>
            <a:extLst>
              <a:ext uri="{FF2B5EF4-FFF2-40B4-BE49-F238E27FC236}">
                <a16:creationId xmlns:a16="http://schemas.microsoft.com/office/drawing/2014/main" id="{6B95EB75-DC54-2971-A0ED-66DEB47C62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29ACBD1F-4381-3657-0DD3-D8A4ADC05A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CFF2C6-7D79-104B-B66B-8DD4AE5B6944}" type="slidenum">
              <a:rPr lang="en-US" altLang="en-US"/>
              <a:pPr/>
              <a:t>48</a:t>
            </a:fld>
            <a:endParaRPr lang="en-US" altLang="en-US"/>
          </a:p>
        </p:txBody>
      </p:sp>
      <p:sp>
        <p:nvSpPr>
          <p:cNvPr id="130050" name="Rectangle 2">
            <a:extLst>
              <a:ext uri="{FF2B5EF4-FFF2-40B4-BE49-F238E27FC236}">
                <a16:creationId xmlns:a16="http://schemas.microsoft.com/office/drawing/2014/main" id="{6A15A5C7-7A43-2B75-36C5-F0D95368A0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>
            <a:extLst>
              <a:ext uri="{FF2B5EF4-FFF2-40B4-BE49-F238E27FC236}">
                <a16:creationId xmlns:a16="http://schemas.microsoft.com/office/drawing/2014/main" id="{A3F5F971-D83E-0055-0E0C-FFCC7B741B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ABE42869-0E37-EEF3-D194-1B0D444C23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816C23-A062-2B44-914A-189669CED3FE}" type="slidenum">
              <a:rPr lang="en-US" altLang="en-US"/>
              <a:pPr/>
              <a:t>49</a:t>
            </a:fld>
            <a:endParaRPr lang="en-US" altLang="en-US"/>
          </a:p>
        </p:txBody>
      </p:sp>
      <p:sp>
        <p:nvSpPr>
          <p:cNvPr id="131074" name="Rectangle 2">
            <a:extLst>
              <a:ext uri="{FF2B5EF4-FFF2-40B4-BE49-F238E27FC236}">
                <a16:creationId xmlns:a16="http://schemas.microsoft.com/office/drawing/2014/main" id="{1CAEF134-7B16-3834-9972-C187B6B035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>
            <a:extLst>
              <a:ext uri="{FF2B5EF4-FFF2-40B4-BE49-F238E27FC236}">
                <a16:creationId xmlns:a16="http://schemas.microsoft.com/office/drawing/2014/main" id="{7FB0F7B4-3F4C-2544-2B17-8A07D8CCC4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831E473E-E946-14BA-60E6-28C9EC3616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F114DB-36AA-0948-924A-CAC79077CF73}" type="slidenum">
              <a:rPr lang="en-US" altLang="en-US"/>
              <a:pPr/>
              <a:t>50</a:t>
            </a:fld>
            <a:endParaRPr lang="en-US" altLang="en-US"/>
          </a:p>
        </p:txBody>
      </p:sp>
      <p:sp>
        <p:nvSpPr>
          <p:cNvPr id="132098" name="Rectangle 2">
            <a:extLst>
              <a:ext uri="{FF2B5EF4-FFF2-40B4-BE49-F238E27FC236}">
                <a16:creationId xmlns:a16="http://schemas.microsoft.com/office/drawing/2014/main" id="{D23DE21E-9017-4914-5417-A91C08533B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>
            <a:extLst>
              <a:ext uri="{FF2B5EF4-FFF2-40B4-BE49-F238E27FC236}">
                <a16:creationId xmlns:a16="http://schemas.microsoft.com/office/drawing/2014/main" id="{21C0E37A-52A4-4769-D0C0-01EE7FC3B8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4BBE17EB-60DE-6D0B-B943-BB70337234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9FE321-553A-EE4B-9F8D-0AEE67321D6D}" type="slidenum">
              <a:rPr lang="en-US" altLang="en-US"/>
              <a:pPr/>
              <a:t>51</a:t>
            </a:fld>
            <a:endParaRPr lang="en-US" altLang="en-US"/>
          </a:p>
        </p:txBody>
      </p:sp>
      <p:sp>
        <p:nvSpPr>
          <p:cNvPr id="134146" name="Rectangle 2">
            <a:extLst>
              <a:ext uri="{FF2B5EF4-FFF2-40B4-BE49-F238E27FC236}">
                <a16:creationId xmlns:a16="http://schemas.microsoft.com/office/drawing/2014/main" id="{51FC5A37-F01E-2401-A634-6FD4444140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>
            <a:extLst>
              <a:ext uri="{FF2B5EF4-FFF2-40B4-BE49-F238E27FC236}">
                <a16:creationId xmlns:a16="http://schemas.microsoft.com/office/drawing/2014/main" id="{466FEB10-94B6-4DF9-C572-A0E1ED24B4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6A1F2E94-94E0-F3FE-6122-F2D554B3A4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A315E5-67D1-D748-93EE-0A21769C3073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176130" name="Rectangle 2">
            <a:extLst>
              <a:ext uri="{FF2B5EF4-FFF2-40B4-BE49-F238E27FC236}">
                <a16:creationId xmlns:a16="http://schemas.microsoft.com/office/drawing/2014/main" id="{02B27CA0-3D2F-3662-DD3C-623F64E7DC66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6131" name="Rectangle 3">
            <a:extLst>
              <a:ext uri="{FF2B5EF4-FFF2-40B4-BE49-F238E27FC236}">
                <a16:creationId xmlns:a16="http://schemas.microsoft.com/office/drawing/2014/main" id="{8C84BE51-5A96-5287-4A32-FCE0FC44BC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29EAB435-0AE6-DF1A-3EDA-5A7C658F6C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FA7E6E-FEBA-4848-807B-D36431EB7178}" type="slidenum">
              <a:rPr lang="en-US" altLang="en-US"/>
              <a:pPr/>
              <a:t>52</a:t>
            </a:fld>
            <a:endParaRPr lang="en-US" altLang="en-US"/>
          </a:p>
        </p:txBody>
      </p:sp>
      <p:sp>
        <p:nvSpPr>
          <p:cNvPr id="135170" name="Rectangle 2">
            <a:extLst>
              <a:ext uri="{FF2B5EF4-FFF2-40B4-BE49-F238E27FC236}">
                <a16:creationId xmlns:a16="http://schemas.microsoft.com/office/drawing/2014/main" id="{16A28E9B-4F08-6396-CD0E-8505B63D98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1" name="Rectangle 3">
            <a:extLst>
              <a:ext uri="{FF2B5EF4-FFF2-40B4-BE49-F238E27FC236}">
                <a16:creationId xmlns:a16="http://schemas.microsoft.com/office/drawing/2014/main" id="{9A70694B-D1AF-75FD-54EE-A20289CB60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426D5AE-B0FC-F6DF-CF83-0078E3CF0E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31A314-45E5-134A-AD6D-DFD11EC1FFFC}" type="slidenum">
              <a:rPr lang="en-US" altLang="en-US"/>
              <a:pPr/>
              <a:t>53</a:t>
            </a:fld>
            <a:endParaRPr lang="en-US" altLang="en-US"/>
          </a:p>
        </p:txBody>
      </p:sp>
      <p:sp>
        <p:nvSpPr>
          <p:cNvPr id="136194" name="Rectangle 2">
            <a:extLst>
              <a:ext uri="{FF2B5EF4-FFF2-40B4-BE49-F238E27FC236}">
                <a16:creationId xmlns:a16="http://schemas.microsoft.com/office/drawing/2014/main" id="{3DEAA9B5-C472-4112-3565-E55BD09ECA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>
            <a:extLst>
              <a:ext uri="{FF2B5EF4-FFF2-40B4-BE49-F238E27FC236}">
                <a16:creationId xmlns:a16="http://schemas.microsoft.com/office/drawing/2014/main" id="{A96692B5-813F-66FB-3BBC-4AD236E554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AE9AD22-F64E-7769-2C79-BF245E1DED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115667-40DF-4B40-9561-516A94BE175C}" type="slidenum">
              <a:rPr lang="en-US" altLang="en-US"/>
              <a:pPr/>
              <a:t>54</a:t>
            </a:fld>
            <a:endParaRPr lang="en-US" altLang="en-US"/>
          </a:p>
        </p:txBody>
      </p:sp>
      <p:sp>
        <p:nvSpPr>
          <p:cNvPr id="137218" name="Rectangle 2">
            <a:extLst>
              <a:ext uri="{FF2B5EF4-FFF2-40B4-BE49-F238E27FC236}">
                <a16:creationId xmlns:a16="http://schemas.microsoft.com/office/drawing/2014/main" id="{EF5524BD-75E8-5F30-7CEA-5D07D97BE8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>
            <a:extLst>
              <a:ext uri="{FF2B5EF4-FFF2-40B4-BE49-F238E27FC236}">
                <a16:creationId xmlns:a16="http://schemas.microsoft.com/office/drawing/2014/main" id="{6A3EA1D3-0FC3-10C4-B467-550472D0C8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19C1D480-9094-BB67-1D9F-57A73E59B9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C70F09-3873-6B4E-9905-AA6C205C226F}" type="slidenum">
              <a:rPr lang="en-US" altLang="en-US"/>
              <a:pPr/>
              <a:t>55</a:t>
            </a:fld>
            <a:endParaRPr lang="en-US" altLang="en-US"/>
          </a:p>
        </p:txBody>
      </p:sp>
      <p:sp>
        <p:nvSpPr>
          <p:cNvPr id="139266" name="Rectangle 2">
            <a:extLst>
              <a:ext uri="{FF2B5EF4-FFF2-40B4-BE49-F238E27FC236}">
                <a16:creationId xmlns:a16="http://schemas.microsoft.com/office/drawing/2014/main" id="{CC38BF4F-DA81-E004-F3B4-DD97D6B9FD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>
            <a:extLst>
              <a:ext uri="{FF2B5EF4-FFF2-40B4-BE49-F238E27FC236}">
                <a16:creationId xmlns:a16="http://schemas.microsoft.com/office/drawing/2014/main" id="{9F5DBCDB-7FF1-31A7-43AF-A314D01FC7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8B9A17C1-78FB-3E7F-F7C5-6D659E1A49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4218BE-7F06-F14F-AB92-86928D291BBA}" type="slidenum">
              <a:rPr lang="en-US" altLang="en-US"/>
              <a:pPr/>
              <a:t>56</a:t>
            </a:fld>
            <a:endParaRPr lang="en-US" altLang="en-US"/>
          </a:p>
        </p:txBody>
      </p:sp>
      <p:sp>
        <p:nvSpPr>
          <p:cNvPr id="140290" name="Rectangle 2">
            <a:extLst>
              <a:ext uri="{FF2B5EF4-FFF2-40B4-BE49-F238E27FC236}">
                <a16:creationId xmlns:a16="http://schemas.microsoft.com/office/drawing/2014/main" id="{221D2483-FFD7-C172-A3B8-98403A0D23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>
            <a:extLst>
              <a:ext uri="{FF2B5EF4-FFF2-40B4-BE49-F238E27FC236}">
                <a16:creationId xmlns:a16="http://schemas.microsoft.com/office/drawing/2014/main" id="{387BC404-AED1-15FD-F013-2A3FCBEA22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ED0B38D7-C99D-176D-9F3C-825B62ED98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3A14B1-0AE2-024A-9CF5-731302205BB3}" type="slidenum">
              <a:rPr lang="en-US" altLang="en-US"/>
              <a:pPr/>
              <a:t>57</a:t>
            </a:fld>
            <a:endParaRPr lang="en-US" altLang="en-US"/>
          </a:p>
        </p:txBody>
      </p:sp>
      <p:sp>
        <p:nvSpPr>
          <p:cNvPr id="141314" name="Rectangle 2">
            <a:extLst>
              <a:ext uri="{FF2B5EF4-FFF2-40B4-BE49-F238E27FC236}">
                <a16:creationId xmlns:a16="http://schemas.microsoft.com/office/drawing/2014/main" id="{FB654E1C-19C9-7CD4-F38D-F2B765E84C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>
            <a:extLst>
              <a:ext uri="{FF2B5EF4-FFF2-40B4-BE49-F238E27FC236}">
                <a16:creationId xmlns:a16="http://schemas.microsoft.com/office/drawing/2014/main" id="{50074509-694E-EB9B-6B5B-CC860743F0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B8E83D8D-8C4F-0B1A-0844-87963455AA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4B4FDD-AF4D-B043-BE6F-CB546FEF686A}" type="slidenum">
              <a:rPr lang="en-US" altLang="en-US"/>
              <a:pPr/>
              <a:t>58</a:t>
            </a:fld>
            <a:endParaRPr lang="en-US" altLang="en-US"/>
          </a:p>
        </p:txBody>
      </p:sp>
      <p:sp>
        <p:nvSpPr>
          <p:cNvPr id="142338" name="Rectangle 2">
            <a:extLst>
              <a:ext uri="{FF2B5EF4-FFF2-40B4-BE49-F238E27FC236}">
                <a16:creationId xmlns:a16="http://schemas.microsoft.com/office/drawing/2014/main" id="{00AB8E2E-8220-07C7-15A8-7F314D1D97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>
            <a:extLst>
              <a:ext uri="{FF2B5EF4-FFF2-40B4-BE49-F238E27FC236}">
                <a16:creationId xmlns:a16="http://schemas.microsoft.com/office/drawing/2014/main" id="{9E2DA28A-8063-BAE6-6696-B71D9B0DE3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F039B16-201A-177A-FC57-783876F97B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891F6D-02E8-F74D-BD96-B2A504B8DCDF}" type="slidenum">
              <a:rPr lang="en-US" altLang="en-US"/>
              <a:pPr/>
              <a:t>59</a:t>
            </a:fld>
            <a:endParaRPr lang="en-US" altLang="en-US"/>
          </a:p>
        </p:txBody>
      </p:sp>
      <p:sp>
        <p:nvSpPr>
          <p:cNvPr id="143362" name="Rectangle 2">
            <a:extLst>
              <a:ext uri="{FF2B5EF4-FFF2-40B4-BE49-F238E27FC236}">
                <a16:creationId xmlns:a16="http://schemas.microsoft.com/office/drawing/2014/main" id="{FEA0DD55-DA1C-F676-8BFD-4FB6A1668E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>
            <a:extLst>
              <a:ext uri="{FF2B5EF4-FFF2-40B4-BE49-F238E27FC236}">
                <a16:creationId xmlns:a16="http://schemas.microsoft.com/office/drawing/2014/main" id="{194C184E-3246-EA4F-1FA5-B205BB3ABE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579C6CE2-D1EA-2C3D-FA8B-9C9743B3D3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CC0614-90DE-E048-9CBD-45A2F0B542D4}" type="slidenum">
              <a:rPr lang="en-US" altLang="en-US"/>
              <a:pPr/>
              <a:t>60</a:t>
            </a:fld>
            <a:endParaRPr lang="en-US" altLang="en-US"/>
          </a:p>
        </p:txBody>
      </p:sp>
      <p:sp>
        <p:nvSpPr>
          <p:cNvPr id="144386" name="Rectangle 2">
            <a:extLst>
              <a:ext uri="{FF2B5EF4-FFF2-40B4-BE49-F238E27FC236}">
                <a16:creationId xmlns:a16="http://schemas.microsoft.com/office/drawing/2014/main" id="{CA423CC2-D269-0771-3B58-5443BE9013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>
            <a:extLst>
              <a:ext uri="{FF2B5EF4-FFF2-40B4-BE49-F238E27FC236}">
                <a16:creationId xmlns:a16="http://schemas.microsoft.com/office/drawing/2014/main" id="{E2CE59AE-1E3F-AC9D-874C-8AE8810675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CF1E0EF4-628C-23D9-9433-266F4C5825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8C190F-1A58-A843-A845-55E101204FCF}" type="slidenum">
              <a:rPr lang="en-US" altLang="en-US"/>
              <a:pPr/>
              <a:t>61</a:t>
            </a:fld>
            <a:endParaRPr lang="en-US" altLang="en-US"/>
          </a:p>
        </p:txBody>
      </p:sp>
      <p:sp>
        <p:nvSpPr>
          <p:cNvPr id="145410" name="Rectangle 2">
            <a:extLst>
              <a:ext uri="{FF2B5EF4-FFF2-40B4-BE49-F238E27FC236}">
                <a16:creationId xmlns:a16="http://schemas.microsoft.com/office/drawing/2014/main" id="{49D57551-D29A-D6D2-07F0-A0170B6463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>
            <a:extLst>
              <a:ext uri="{FF2B5EF4-FFF2-40B4-BE49-F238E27FC236}">
                <a16:creationId xmlns:a16="http://schemas.microsoft.com/office/drawing/2014/main" id="{290A0ED4-01E7-9BED-C192-B3049D04E7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2551F58D-985A-03DC-E17B-E99AAD6F5A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389D19-4A44-A54B-BBD5-21732C96AB69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171010" name="Rectangle 2">
            <a:extLst>
              <a:ext uri="{FF2B5EF4-FFF2-40B4-BE49-F238E27FC236}">
                <a16:creationId xmlns:a16="http://schemas.microsoft.com/office/drawing/2014/main" id="{A3408465-74EF-DA45-CD02-F7FA915814CC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1011" name="Rectangle 3">
            <a:extLst>
              <a:ext uri="{FF2B5EF4-FFF2-40B4-BE49-F238E27FC236}">
                <a16:creationId xmlns:a16="http://schemas.microsoft.com/office/drawing/2014/main" id="{73B659C5-000C-5AB1-96ED-285E5E3D53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5AE3C6B3-30C2-9208-3269-38C77A405D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C4252C-3EAD-CB4E-94B7-06E4EAD84271}" type="slidenum">
              <a:rPr lang="en-US" altLang="en-US"/>
              <a:pPr/>
              <a:t>62</a:t>
            </a:fld>
            <a:endParaRPr lang="en-US" altLang="en-US"/>
          </a:p>
        </p:txBody>
      </p:sp>
      <p:sp>
        <p:nvSpPr>
          <p:cNvPr id="146434" name="Rectangle 2">
            <a:extLst>
              <a:ext uri="{FF2B5EF4-FFF2-40B4-BE49-F238E27FC236}">
                <a16:creationId xmlns:a16="http://schemas.microsoft.com/office/drawing/2014/main" id="{06924E5D-CCEA-0092-EF59-CA875BDE9D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>
            <a:extLst>
              <a:ext uri="{FF2B5EF4-FFF2-40B4-BE49-F238E27FC236}">
                <a16:creationId xmlns:a16="http://schemas.microsoft.com/office/drawing/2014/main" id="{F0E17B94-AF5A-3B5B-97A3-DE32A7C8A5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C2DF444-36D8-53A9-3530-C34CB481E11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2BADF1-7BF7-CD49-9F0A-4B2C58B1A323}" type="slidenum">
              <a:rPr lang="en-US" altLang="en-US"/>
              <a:pPr/>
              <a:t>63</a:t>
            </a:fld>
            <a:endParaRPr lang="en-US" altLang="en-US"/>
          </a:p>
        </p:txBody>
      </p:sp>
      <p:sp>
        <p:nvSpPr>
          <p:cNvPr id="147458" name="Rectangle 2">
            <a:extLst>
              <a:ext uri="{FF2B5EF4-FFF2-40B4-BE49-F238E27FC236}">
                <a16:creationId xmlns:a16="http://schemas.microsoft.com/office/drawing/2014/main" id="{7AE984F3-8EA4-FADE-BA55-E68937EE15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>
            <a:extLst>
              <a:ext uri="{FF2B5EF4-FFF2-40B4-BE49-F238E27FC236}">
                <a16:creationId xmlns:a16="http://schemas.microsoft.com/office/drawing/2014/main" id="{B6498D9C-F992-7D95-E09D-CDAF60F984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8605CB0E-78A4-81C5-3F63-7A738B1ED3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BADE6E-51B6-0B4D-862A-340432598376}" type="slidenum">
              <a:rPr lang="en-US" altLang="en-US"/>
              <a:pPr/>
              <a:t>64</a:t>
            </a:fld>
            <a:endParaRPr lang="en-US" altLang="en-US"/>
          </a:p>
        </p:txBody>
      </p:sp>
      <p:sp>
        <p:nvSpPr>
          <p:cNvPr id="148482" name="Rectangle 2">
            <a:extLst>
              <a:ext uri="{FF2B5EF4-FFF2-40B4-BE49-F238E27FC236}">
                <a16:creationId xmlns:a16="http://schemas.microsoft.com/office/drawing/2014/main" id="{D232DD0E-E9EA-6790-791D-E21A370EDB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>
            <a:extLst>
              <a:ext uri="{FF2B5EF4-FFF2-40B4-BE49-F238E27FC236}">
                <a16:creationId xmlns:a16="http://schemas.microsoft.com/office/drawing/2014/main" id="{1D654F88-14DD-F8E5-818D-F371B3271F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2E29C98-D635-B79F-AF94-13031B2EFB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E5AF98-2AA3-0F4F-BFDB-F0A992DFEC3E}" type="slidenum">
              <a:rPr lang="en-US" altLang="en-US"/>
              <a:pPr/>
              <a:t>65</a:t>
            </a:fld>
            <a:endParaRPr lang="en-US" altLang="en-US"/>
          </a:p>
        </p:txBody>
      </p:sp>
      <p:sp>
        <p:nvSpPr>
          <p:cNvPr id="149506" name="Rectangle 2">
            <a:extLst>
              <a:ext uri="{FF2B5EF4-FFF2-40B4-BE49-F238E27FC236}">
                <a16:creationId xmlns:a16="http://schemas.microsoft.com/office/drawing/2014/main" id="{266576F0-7C52-1D15-97D2-54624AAA31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>
            <a:extLst>
              <a:ext uri="{FF2B5EF4-FFF2-40B4-BE49-F238E27FC236}">
                <a16:creationId xmlns:a16="http://schemas.microsoft.com/office/drawing/2014/main" id="{C949113C-47A0-FA60-F3E4-BBC30DCC93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D5DA174-E285-7C3B-11D5-B512994E07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5F997C-80B7-6840-BDDA-9E895B61D2AB}" type="slidenum">
              <a:rPr lang="en-US" altLang="en-US"/>
              <a:pPr/>
              <a:t>66</a:t>
            </a:fld>
            <a:endParaRPr lang="en-US" altLang="en-US"/>
          </a:p>
        </p:txBody>
      </p:sp>
      <p:sp>
        <p:nvSpPr>
          <p:cNvPr id="150530" name="Rectangle 2">
            <a:extLst>
              <a:ext uri="{FF2B5EF4-FFF2-40B4-BE49-F238E27FC236}">
                <a16:creationId xmlns:a16="http://schemas.microsoft.com/office/drawing/2014/main" id="{402F3DF0-9CC8-44CD-0A02-AE103915A1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>
            <a:extLst>
              <a:ext uri="{FF2B5EF4-FFF2-40B4-BE49-F238E27FC236}">
                <a16:creationId xmlns:a16="http://schemas.microsoft.com/office/drawing/2014/main" id="{8C881D0B-9632-A036-71C4-D741B23FF0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66D10724-A1FF-4B3E-246B-B8375E1069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69D578-2BEA-5543-A0B8-93919D302344}" type="slidenum">
              <a:rPr lang="en-US" altLang="en-US"/>
              <a:pPr/>
              <a:t>67</a:t>
            </a:fld>
            <a:endParaRPr lang="en-US" altLang="en-US"/>
          </a:p>
        </p:txBody>
      </p:sp>
      <p:sp>
        <p:nvSpPr>
          <p:cNvPr id="151554" name="Rectangle 2">
            <a:extLst>
              <a:ext uri="{FF2B5EF4-FFF2-40B4-BE49-F238E27FC236}">
                <a16:creationId xmlns:a16="http://schemas.microsoft.com/office/drawing/2014/main" id="{CA9DE0B5-690F-F571-E7ED-92BA315370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>
            <a:extLst>
              <a:ext uri="{FF2B5EF4-FFF2-40B4-BE49-F238E27FC236}">
                <a16:creationId xmlns:a16="http://schemas.microsoft.com/office/drawing/2014/main" id="{6D64864F-87BA-B24A-33B9-7F5A45CF0B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10922C3E-88F6-EF93-E53E-0ABD927FB8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184009-E6F7-9941-9ECD-4DC2C136B22D}" type="slidenum">
              <a:rPr lang="en-US" altLang="en-US"/>
              <a:pPr/>
              <a:t>68</a:t>
            </a:fld>
            <a:endParaRPr lang="en-US" altLang="en-US"/>
          </a:p>
        </p:txBody>
      </p:sp>
      <p:sp>
        <p:nvSpPr>
          <p:cNvPr id="152578" name="Rectangle 2">
            <a:extLst>
              <a:ext uri="{FF2B5EF4-FFF2-40B4-BE49-F238E27FC236}">
                <a16:creationId xmlns:a16="http://schemas.microsoft.com/office/drawing/2014/main" id="{8097A662-9E03-B698-886B-92CFB295A9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>
            <a:extLst>
              <a:ext uri="{FF2B5EF4-FFF2-40B4-BE49-F238E27FC236}">
                <a16:creationId xmlns:a16="http://schemas.microsoft.com/office/drawing/2014/main" id="{53CD6BEB-B9B0-B0B2-5C60-3FB4FEEC61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C1E10EC4-4864-CE05-1499-753425436D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12BF77-4CE5-A14C-8A72-8CCF25872FD5}" type="slidenum">
              <a:rPr lang="en-US" altLang="en-US"/>
              <a:pPr/>
              <a:t>69</a:t>
            </a:fld>
            <a:endParaRPr lang="en-US" altLang="en-US"/>
          </a:p>
        </p:txBody>
      </p:sp>
      <p:sp>
        <p:nvSpPr>
          <p:cNvPr id="153602" name="Rectangle 2">
            <a:extLst>
              <a:ext uri="{FF2B5EF4-FFF2-40B4-BE49-F238E27FC236}">
                <a16:creationId xmlns:a16="http://schemas.microsoft.com/office/drawing/2014/main" id="{4B0F48DD-C9DF-F048-361A-8F153BE5AA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>
            <a:extLst>
              <a:ext uri="{FF2B5EF4-FFF2-40B4-BE49-F238E27FC236}">
                <a16:creationId xmlns:a16="http://schemas.microsoft.com/office/drawing/2014/main" id="{B7BCCDA0-F0C7-B705-AB74-D14C65898C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FDEE5EE9-F6BB-1441-DE5A-3E437507CA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B13132-7FCA-E748-890F-C44A2852B2BE}" type="slidenum">
              <a:rPr lang="en-US" altLang="en-US"/>
              <a:pPr/>
              <a:t>70</a:t>
            </a:fld>
            <a:endParaRPr lang="en-US" altLang="en-US"/>
          </a:p>
        </p:txBody>
      </p:sp>
      <p:sp>
        <p:nvSpPr>
          <p:cNvPr id="154626" name="Rectangle 2">
            <a:extLst>
              <a:ext uri="{FF2B5EF4-FFF2-40B4-BE49-F238E27FC236}">
                <a16:creationId xmlns:a16="http://schemas.microsoft.com/office/drawing/2014/main" id="{97E8F751-3932-2173-5CBB-9C3A676AE1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>
            <a:extLst>
              <a:ext uri="{FF2B5EF4-FFF2-40B4-BE49-F238E27FC236}">
                <a16:creationId xmlns:a16="http://schemas.microsoft.com/office/drawing/2014/main" id="{7EAB2A2B-4F69-F3E6-9EE8-20DFEE53FB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35626E85-54BE-2DAC-D27B-6CBA064733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133B66-6235-D546-A5D8-2DD6B1DE8A33}" type="slidenum">
              <a:rPr lang="en-US" altLang="en-US"/>
              <a:pPr/>
              <a:t>71</a:t>
            </a:fld>
            <a:endParaRPr lang="en-US" altLang="en-US"/>
          </a:p>
        </p:txBody>
      </p:sp>
      <p:sp>
        <p:nvSpPr>
          <p:cNvPr id="155650" name="Rectangle 2">
            <a:extLst>
              <a:ext uri="{FF2B5EF4-FFF2-40B4-BE49-F238E27FC236}">
                <a16:creationId xmlns:a16="http://schemas.microsoft.com/office/drawing/2014/main" id="{AA13E2AA-F960-432F-2698-97D3E04A535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>
            <a:extLst>
              <a:ext uri="{FF2B5EF4-FFF2-40B4-BE49-F238E27FC236}">
                <a16:creationId xmlns:a16="http://schemas.microsoft.com/office/drawing/2014/main" id="{0B4C2B1A-A26F-C03E-B29D-028EEE0B1A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71A0262C-4166-2FA3-16AC-851ADDC80C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F9BCA0-1CB2-CD43-A4FA-ACE98F4EE384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90114" name="Rectangle 2">
            <a:extLst>
              <a:ext uri="{FF2B5EF4-FFF2-40B4-BE49-F238E27FC236}">
                <a16:creationId xmlns:a16="http://schemas.microsoft.com/office/drawing/2014/main" id="{26A652D3-7B77-9EC4-EFBC-C37BCC1217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962ABB39-61DB-6371-2AA8-87FA1C7F9A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CD0D3FB2-55BD-6468-4F51-2F5CBD29B6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DD6630-334C-BF48-85D4-3E2815CF7BA4}" type="slidenum">
              <a:rPr lang="en-US" altLang="en-US"/>
              <a:pPr/>
              <a:t>72</a:t>
            </a:fld>
            <a:endParaRPr lang="en-US" altLang="en-US"/>
          </a:p>
        </p:txBody>
      </p:sp>
      <p:sp>
        <p:nvSpPr>
          <p:cNvPr id="156674" name="Rectangle 2">
            <a:extLst>
              <a:ext uri="{FF2B5EF4-FFF2-40B4-BE49-F238E27FC236}">
                <a16:creationId xmlns:a16="http://schemas.microsoft.com/office/drawing/2014/main" id="{89A00730-4CD2-6A86-CE13-E7909172D2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>
            <a:extLst>
              <a:ext uri="{FF2B5EF4-FFF2-40B4-BE49-F238E27FC236}">
                <a16:creationId xmlns:a16="http://schemas.microsoft.com/office/drawing/2014/main" id="{F3498FD1-0AA4-D12F-1EEF-97CFA952A6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93EF3EEF-D201-D474-3EFB-CD7002A698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D55E27-5BA4-0C44-87DA-2E15B035E29B}" type="slidenum">
              <a:rPr lang="en-US" altLang="en-US"/>
              <a:pPr/>
              <a:t>73</a:t>
            </a:fld>
            <a:endParaRPr lang="en-US" altLang="en-US"/>
          </a:p>
        </p:txBody>
      </p:sp>
      <p:sp>
        <p:nvSpPr>
          <p:cNvPr id="157698" name="Rectangle 2">
            <a:extLst>
              <a:ext uri="{FF2B5EF4-FFF2-40B4-BE49-F238E27FC236}">
                <a16:creationId xmlns:a16="http://schemas.microsoft.com/office/drawing/2014/main" id="{42C5F2B6-14DA-F2A6-A32E-1AF4D57BDC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>
            <a:extLst>
              <a:ext uri="{FF2B5EF4-FFF2-40B4-BE49-F238E27FC236}">
                <a16:creationId xmlns:a16="http://schemas.microsoft.com/office/drawing/2014/main" id="{020BE24F-3C92-1E25-9722-FD4A18D707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62618992-6C12-8AF5-8AB4-7CB97D921D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13E522-B3B4-6E43-87AE-0E32DFCD9010}" type="slidenum">
              <a:rPr lang="en-US" altLang="en-US"/>
              <a:pPr/>
              <a:t>74</a:t>
            </a:fld>
            <a:endParaRPr lang="en-US" altLang="en-US"/>
          </a:p>
        </p:txBody>
      </p:sp>
      <p:sp>
        <p:nvSpPr>
          <p:cNvPr id="158722" name="Rectangle 2">
            <a:extLst>
              <a:ext uri="{FF2B5EF4-FFF2-40B4-BE49-F238E27FC236}">
                <a16:creationId xmlns:a16="http://schemas.microsoft.com/office/drawing/2014/main" id="{E27DF1E7-4CDE-5E1F-5511-D3DBA6C639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3" name="Rectangle 3">
            <a:extLst>
              <a:ext uri="{FF2B5EF4-FFF2-40B4-BE49-F238E27FC236}">
                <a16:creationId xmlns:a16="http://schemas.microsoft.com/office/drawing/2014/main" id="{1729D5A5-45F1-2BA0-AE13-CA0514D440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7584D9E4-5F0A-CD53-BCF4-C304889209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A46400-F170-264F-BEFE-7815082A16A2}" type="slidenum">
              <a:rPr lang="en-US" altLang="en-US"/>
              <a:pPr/>
              <a:t>75</a:t>
            </a:fld>
            <a:endParaRPr lang="en-US" altLang="en-US"/>
          </a:p>
        </p:txBody>
      </p:sp>
      <p:sp>
        <p:nvSpPr>
          <p:cNvPr id="159746" name="Rectangle 2">
            <a:extLst>
              <a:ext uri="{FF2B5EF4-FFF2-40B4-BE49-F238E27FC236}">
                <a16:creationId xmlns:a16="http://schemas.microsoft.com/office/drawing/2014/main" id="{C964C7DC-E4A6-3EE3-B2D2-5B9B29F6B7C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>
            <a:extLst>
              <a:ext uri="{FF2B5EF4-FFF2-40B4-BE49-F238E27FC236}">
                <a16:creationId xmlns:a16="http://schemas.microsoft.com/office/drawing/2014/main" id="{93701DAC-C044-E565-675C-2221CDD10D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D5D0B83E-08CB-2E96-F878-795C742933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ED6171-8EED-C847-9A25-9DA9940E26A5}" type="slidenum">
              <a:rPr lang="en-US" altLang="en-US"/>
              <a:pPr/>
              <a:t>76</a:t>
            </a:fld>
            <a:endParaRPr lang="en-US" altLang="en-US"/>
          </a:p>
        </p:txBody>
      </p:sp>
      <p:sp>
        <p:nvSpPr>
          <p:cNvPr id="161794" name="Rectangle 2">
            <a:extLst>
              <a:ext uri="{FF2B5EF4-FFF2-40B4-BE49-F238E27FC236}">
                <a16:creationId xmlns:a16="http://schemas.microsoft.com/office/drawing/2014/main" id="{4BC3594D-247C-9F1B-260E-F786EAB60E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>
            <a:extLst>
              <a:ext uri="{FF2B5EF4-FFF2-40B4-BE49-F238E27FC236}">
                <a16:creationId xmlns:a16="http://schemas.microsoft.com/office/drawing/2014/main" id="{9CCF15E5-3840-B008-64FF-E54525BB8B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1358E283-601F-1E95-CD16-339EC3A332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571DFD-7E53-2846-BA32-9A0F7B9017BB}" type="slidenum">
              <a:rPr lang="en-US" altLang="en-US"/>
              <a:pPr/>
              <a:t>77</a:t>
            </a:fld>
            <a:endParaRPr lang="en-US" altLang="en-US"/>
          </a:p>
        </p:txBody>
      </p:sp>
      <p:sp>
        <p:nvSpPr>
          <p:cNvPr id="162818" name="Rectangle 2">
            <a:extLst>
              <a:ext uri="{FF2B5EF4-FFF2-40B4-BE49-F238E27FC236}">
                <a16:creationId xmlns:a16="http://schemas.microsoft.com/office/drawing/2014/main" id="{8E9964CC-988F-F84A-33D0-3349DBE02D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19" name="Rectangle 3">
            <a:extLst>
              <a:ext uri="{FF2B5EF4-FFF2-40B4-BE49-F238E27FC236}">
                <a16:creationId xmlns:a16="http://schemas.microsoft.com/office/drawing/2014/main" id="{3BF99665-1DE1-146C-5519-A85EE2E392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22ED0ED0-860B-5A89-350D-9D177888F2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A8801B-556C-2845-926C-C3433D47E5C3}" type="slidenum">
              <a:rPr lang="en-US" altLang="en-US"/>
              <a:pPr/>
              <a:t>78</a:t>
            </a:fld>
            <a:endParaRPr lang="en-US" altLang="en-US"/>
          </a:p>
        </p:txBody>
      </p:sp>
      <p:sp>
        <p:nvSpPr>
          <p:cNvPr id="163842" name="Rectangle 2">
            <a:extLst>
              <a:ext uri="{FF2B5EF4-FFF2-40B4-BE49-F238E27FC236}">
                <a16:creationId xmlns:a16="http://schemas.microsoft.com/office/drawing/2014/main" id="{1B2B5F4F-5D9B-FAE6-36C3-ADA1388FB1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3" name="Rectangle 3">
            <a:extLst>
              <a:ext uri="{FF2B5EF4-FFF2-40B4-BE49-F238E27FC236}">
                <a16:creationId xmlns:a16="http://schemas.microsoft.com/office/drawing/2014/main" id="{298B7DE3-71FB-ECBA-E2A3-3BA3177375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82283136-E3B0-7B2D-A1C4-481608CF55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F4153F-96D5-8241-9918-236A2234BECB}" type="slidenum">
              <a:rPr lang="en-US" altLang="en-US"/>
              <a:pPr/>
              <a:t>79</a:t>
            </a:fld>
            <a:endParaRPr lang="en-US" altLang="en-US"/>
          </a:p>
        </p:txBody>
      </p:sp>
      <p:sp>
        <p:nvSpPr>
          <p:cNvPr id="164866" name="Rectangle 2">
            <a:extLst>
              <a:ext uri="{FF2B5EF4-FFF2-40B4-BE49-F238E27FC236}">
                <a16:creationId xmlns:a16="http://schemas.microsoft.com/office/drawing/2014/main" id="{DF56564F-8DAF-CB71-848E-7E4FA23934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7" name="Rectangle 3">
            <a:extLst>
              <a:ext uri="{FF2B5EF4-FFF2-40B4-BE49-F238E27FC236}">
                <a16:creationId xmlns:a16="http://schemas.microsoft.com/office/drawing/2014/main" id="{114980AF-9F86-D78D-76FF-6B8FD60B00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04836CAF-1153-6E95-75BD-F77904990A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264300-B2F6-BF44-AB8E-45AE92991C61}" type="slidenum">
              <a:rPr lang="en-US" altLang="en-US"/>
              <a:pPr/>
              <a:t>80</a:t>
            </a:fld>
            <a:endParaRPr lang="en-US" altLang="en-US"/>
          </a:p>
        </p:txBody>
      </p:sp>
      <p:sp>
        <p:nvSpPr>
          <p:cNvPr id="165890" name="Rectangle 2">
            <a:extLst>
              <a:ext uri="{FF2B5EF4-FFF2-40B4-BE49-F238E27FC236}">
                <a16:creationId xmlns:a16="http://schemas.microsoft.com/office/drawing/2014/main" id="{03FBB077-3AF8-8372-930E-1BA0705B2F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1" name="Rectangle 3">
            <a:extLst>
              <a:ext uri="{FF2B5EF4-FFF2-40B4-BE49-F238E27FC236}">
                <a16:creationId xmlns:a16="http://schemas.microsoft.com/office/drawing/2014/main" id="{460B2E31-BD32-4ABB-1C0B-153F4145E2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31BB47F2-A29E-7053-0B1E-A8B941EFAB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B81D7E-64ED-AF47-84F9-0819C23912AF}" type="slidenum">
              <a:rPr lang="en-US" altLang="en-US"/>
              <a:pPr/>
              <a:t>81</a:t>
            </a:fld>
            <a:endParaRPr lang="en-US" altLang="en-US"/>
          </a:p>
        </p:txBody>
      </p:sp>
      <p:sp>
        <p:nvSpPr>
          <p:cNvPr id="166914" name="Rectangle 2">
            <a:extLst>
              <a:ext uri="{FF2B5EF4-FFF2-40B4-BE49-F238E27FC236}">
                <a16:creationId xmlns:a16="http://schemas.microsoft.com/office/drawing/2014/main" id="{75C43B44-7C93-DFB7-2D67-FE9C9508EF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>
            <a:extLst>
              <a:ext uri="{FF2B5EF4-FFF2-40B4-BE49-F238E27FC236}">
                <a16:creationId xmlns:a16="http://schemas.microsoft.com/office/drawing/2014/main" id="{825FDC88-6B9E-70D0-47C0-FFEAE8616B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B386EEBB-CB5B-495E-9C28-8892DFB4F7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F51198-00FD-5248-82F8-3F657A93B879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91138" name="Rectangle 2">
            <a:extLst>
              <a:ext uri="{FF2B5EF4-FFF2-40B4-BE49-F238E27FC236}">
                <a16:creationId xmlns:a16="http://schemas.microsoft.com/office/drawing/2014/main" id="{EC7EEE9C-C2B9-D73A-3AC3-322159D50D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>
            <a:extLst>
              <a:ext uri="{FF2B5EF4-FFF2-40B4-BE49-F238E27FC236}">
                <a16:creationId xmlns:a16="http://schemas.microsoft.com/office/drawing/2014/main" id="{7D5CFE43-AFCD-33D1-30B4-86F9300B95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5E00F403-D20B-6790-2B06-377EC3B940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2CEBD0-5B06-F942-B7FF-778A781052D5}" type="slidenum">
              <a:rPr lang="en-US" altLang="en-US"/>
              <a:pPr/>
              <a:t>82</a:t>
            </a:fld>
            <a:endParaRPr lang="en-US" altLang="en-US"/>
          </a:p>
        </p:txBody>
      </p:sp>
      <p:sp>
        <p:nvSpPr>
          <p:cNvPr id="167938" name="Rectangle 2">
            <a:extLst>
              <a:ext uri="{FF2B5EF4-FFF2-40B4-BE49-F238E27FC236}">
                <a16:creationId xmlns:a16="http://schemas.microsoft.com/office/drawing/2014/main" id="{B18CAB67-A189-21FA-515F-921E3216F3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39" name="Rectangle 3">
            <a:extLst>
              <a:ext uri="{FF2B5EF4-FFF2-40B4-BE49-F238E27FC236}">
                <a16:creationId xmlns:a16="http://schemas.microsoft.com/office/drawing/2014/main" id="{A2D299A7-EDAC-04B8-82C4-8A8D147A16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93D01493-5CE0-8C6C-18E0-7C7DF1E515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6DEFDC-2099-AC46-9C99-5D415B336693}" type="slidenum">
              <a:rPr lang="en-US" altLang="en-US"/>
              <a:pPr/>
              <a:t>83</a:t>
            </a:fld>
            <a:endParaRPr lang="en-US" altLang="en-US"/>
          </a:p>
        </p:txBody>
      </p:sp>
      <p:sp>
        <p:nvSpPr>
          <p:cNvPr id="172034" name="Rectangle 2">
            <a:extLst>
              <a:ext uri="{FF2B5EF4-FFF2-40B4-BE49-F238E27FC236}">
                <a16:creationId xmlns:a16="http://schemas.microsoft.com/office/drawing/2014/main" id="{A71D5EB4-09E8-5F26-EBD2-B5D53C0F44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Rectangle 3">
            <a:extLst>
              <a:ext uri="{FF2B5EF4-FFF2-40B4-BE49-F238E27FC236}">
                <a16:creationId xmlns:a16="http://schemas.microsoft.com/office/drawing/2014/main" id="{94D55A50-7F3C-1428-CA60-41FD3C963C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31">
            <a:extLst>
              <a:ext uri="{FF2B5EF4-FFF2-40B4-BE49-F238E27FC236}">
                <a16:creationId xmlns:a16="http://schemas.microsoft.com/office/drawing/2014/main" id="{E62EB4B3-9349-7F11-EA27-60314EDE98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C69285-2A4B-A94B-94B4-5BD85690CDAB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92162" name="Rectangle 2">
            <a:extLst>
              <a:ext uri="{FF2B5EF4-FFF2-40B4-BE49-F238E27FC236}">
                <a16:creationId xmlns:a16="http://schemas.microsoft.com/office/drawing/2014/main" id="{64C5E5D0-29CB-FAA4-2F2B-E24D17F772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>
            <a:extLst>
              <a:ext uri="{FF2B5EF4-FFF2-40B4-BE49-F238E27FC236}">
                <a16:creationId xmlns:a16="http://schemas.microsoft.com/office/drawing/2014/main" id="{F57E6726-2EB8-579D-97AB-A17A79B888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BD8CC-109E-C55A-E2F0-E97FB8BA86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75F04A-191D-1ADA-1EFC-2C580A1DD1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102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C9713-AE36-A66A-FE9B-426AF2123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94443B-0A8F-389D-F648-7D479344D1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69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372C18-6E61-5741-24CC-5A6A82DC3F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432550" y="609600"/>
            <a:ext cx="2082800" cy="586740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8EB7A4-7D27-6ABA-DA27-FC693666E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9388" y="609600"/>
            <a:ext cx="6100762" cy="58674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301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93441-ED8A-9EFD-5944-AA09D2AD1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B64A1-E719-0052-7A4A-CB2111BD1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545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ED7E9-AF04-AA71-BC06-46E970B07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41E9D3-49C5-A422-BA89-8A3FAB547C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6842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954B9-4A89-2B55-0008-853396EC1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E86FF9-962F-B8C0-A10D-A226993203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5D2CC4-D008-A729-7509-05D4F3744F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134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B8679-FF15-A50C-D600-ADDD75268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6CB06D-4648-160D-BCB9-FFB3E4B41E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402BE6-4D5A-29EA-D641-EF44A4D3BE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EAE4B-16EE-C6D0-36C4-47C6603C20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1A9DB7-81D0-24C9-780B-88EF6C2C66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827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E2A37-7D8C-E388-BA76-6B9B82091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256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038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C3B4B-D169-B5E2-4283-7EF808D8B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92FDA-40CE-A1C4-6182-EAB44B8D4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B1ABF3-C3AE-8853-7598-630DD58907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5774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AECCD-7BB7-76C8-2B06-BEB4974AD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1FB645-3722-AA82-C944-6CE11CD113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02DECE-6443-1ED6-7FE4-DCE814D841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4921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D42E3AE-0B63-8AFE-C343-2509DA91F9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609600"/>
            <a:ext cx="77724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Times New Roman" panose="02020603050405020304" pitchFamily="18" charset="0"/>
          <a:ea typeface="Geneva" panose="020B0503030404040204" pitchFamily="34" charset="0"/>
          <a:cs typeface="Geneva" panose="020B050303040404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Times New Roman" panose="02020603050405020304" pitchFamily="18" charset="0"/>
          <a:ea typeface="Geneva" panose="020B0503030404040204" pitchFamily="34" charset="0"/>
          <a:cs typeface="Geneva" panose="020B050303040404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Times New Roman" panose="02020603050405020304" pitchFamily="18" charset="0"/>
          <a:ea typeface="Geneva" panose="020B0503030404040204" pitchFamily="34" charset="0"/>
          <a:cs typeface="Geneva" panose="020B050303040404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Times New Roman" panose="02020603050405020304" pitchFamily="18" charset="0"/>
          <a:ea typeface="Geneva" panose="020B0503030404040204" pitchFamily="34" charset="0"/>
          <a:cs typeface="Geneva" panose="020B050303040404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Times New Roman" panose="02020603050405020304" pitchFamily="18" charset="0"/>
          <a:ea typeface="Geneva" panose="020B0503030404040204" pitchFamily="34" charset="0"/>
          <a:cs typeface="Geneva" panose="020B050303040404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Times New Roman" panose="02020603050405020304" pitchFamily="18" charset="0"/>
          <a:ea typeface="Geneva" panose="020B0503030404040204" pitchFamily="34" charset="0"/>
          <a:cs typeface="Geneva" panose="020B050303040404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Times New Roman" panose="02020603050405020304" pitchFamily="18" charset="0"/>
          <a:ea typeface="Geneva" panose="020B0503030404040204" pitchFamily="34" charset="0"/>
          <a:cs typeface="Geneva" panose="020B050303040404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Times New Roman" panose="02020603050405020304" pitchFamily="18" charset="0"/>
          <a:ea typeface="Geneva" panose="020B0503030404040204" pitchFamily="34" charset="0"/>
          <a:cs typeface="Geneva" panose="020B05030304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55B41D2-F6F6-D0A3-886C-514D47A9C8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838200"/>
            <a:ext cx="7772400" cy="5867400"/>
          </a:xfrm>
        </p:spPr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     </a:t>
            </a: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 </a:t>
            </a:r>
            <a:r>
              <a:rPr lang="en-US" altLang="en-US" sz="5200" i="1">
                <a:solidFill>
                  <a:schemeClr val="tx1"/>
                </a:solidFill>
              </a:rPr>
              <a:t>Antikleia</a:t>
            </a: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 Island of Aiaia</a:t>
            </a: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endParaRPr lang="en-US" altLang="en-US" sz="2100">
              <a:solidFill>
                <a:schemeClr val="tx1"/>
              </a:solidFill>
            </a:endParaRPr>
          </a:p>
        </p:txBody>
      </p:sp>
      <p:pic>
        <p:nvPicPr>
          <p:cNvPr id="3077" name="Picture 5">
            <a:extLst>
              <a:ext uri="{FF2B5EF4-FFF2-40B4-BE49-F238E27FC236}">
                <a16:creationId xmlns:a16="http://schemas.microsoft.com/office/drawing/2014/main" id="{CE771426-0B18-EC2B-C850-4E9A19B5D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33400"/>
            <a:ext cx="49911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79CFCBBA-740D-4472-505E-0D708D6253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My lord, remember your home –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if you are fated to be saved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reach your fatherland.</a:t>
            </a: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EFC9E272-DC35-6C3A-597C-66C30D66F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295400"/>
            <a:ext cx="4572000" cy="425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FDBB2A85-A7D0-6E22-87B7-F442A67F16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So they spoke,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my proud heart agreed.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All that day we sat and feasted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on plentiful meat and sweet wine. </a:t>
            </a:r>
          </a:p>
        </p:txBody>
      </p:sp>
      <p:pic>
        <p:nvPicPr>
          <p:cNvPr id="8198" name="Picture 6">
            <a:extLst>
              <a:ext uri="{FF2B5EF4-FFF2-40B4-BE49-F238E27FC236}">
                <a16:creationId xmlns:a16="http://schemas.microsoft.com/office/drawing/2014/main" id="{C688291A-1EA2-DAB3-56F9-26703FE90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838200"/>
            <a:ext cx="4132263" cy="530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6ADC514-6681-91AD-129F-9597AA84C5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When night came they slept,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but I went up to Kirke’s bed,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embraced her knees,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she heard me. </a:t>
            </a:r>
          </a:p>
        </p:txBody>
      </p:sp>
      <p:pic>
        <p:nvPicPr>
          <p:cNvPr id="9222" name="Picture 6">
            <a:extLst>
              <a:ext uri="{FF2B5EF4-FFF2-40B4-BE49-F238E27FC236}">
                <a16:creationId xmlns:a16="http://schemas.microsoft.com/office/drawing/2014/main" id="{44856427-CA06-BC11-AA11-F327BB3EA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838200"/>
            <a:ext cx="4132263" cy="530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94E034B6-14C7-D33B-221D-7DE4B83048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Kirke, keep faith and send me home.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I long for home, as do my men.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They wear me down with pleadings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whenever you are not there. </a:t>
            </a:r>
          </a:p>
        </p:txBody>
      </p:sp>
      <p:pic>
        <p:nvPicPr>
          <p:cNvPr id="10245" name="Picture 5">
            <a:extLst>
              <a:ext uri="{FF2B5EF4-FFF2-40B4-BE49-F238E27FC236}">
                <a16:creationId xmlns:a16="http://schemas.microsoft.com/office/drawing/2014/main" id="{7FEA1E30-903B-BB2C-A28C-42F40997C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47800"/>
            <a:ext cx="403860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21EFCF53-5EC7-850F-4B33-DBD87ECA2F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Laertes’ son, wily Odysseus,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sprung from Zeus, do not stay here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unwillingly. But before going home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you must go to the underworld</a:t>
            </a:r>
          </a:p>
        </p:txBody>
      </p:sp>
      <p:pic>
        <p:nvPicPr>
          <p:cNvPr id="11269" name="Picture 5">
            <a:extLst>
              <a:ext uri="{FF2B5EF4-FFF2-40B4-BE49-F238E27FC236}">
                <a16:creationId xmlns:a16="http://schemas.microsoft.com/office/drawing/2014/main" id="{BFE6032A-4769-0715-B4DC-8D00E734C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24400" y="762000"/>
            <a:ext cx="4070350" cy="497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891168B8-DA46-2179-9E2E-488145419E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to consult Teiresias’ ghost;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along among the dead he keeps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his mind: the rest are flitting shades. </a:t>
            </a:r>
          </a:p>
        </p:txBody>
      </p:sp>
      <p:pic>
        <p:nvPicPr>
          <p:cNvPr id="12293" name="Picture 5">
            <a:extLst>
              <a:ext uri="{FF2B5EF4-FFF2-40B4-BE49-F238E27FC236}">
                <a16:creationId xmlns:a16="http://schemas.microsoft.com/office/drawing/2014/main" id="{0D270EF2-EC27-944F-E0D5-B9380A3175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66800"/>
            <a:ext cx="4330700" cy="484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A81B0CF-157E-A001-B2AD-129BBA70BA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O Kirke, who will guide us there?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No one ever sailed to Hades. </a:t>
            </a:r>
          </a:p>
        </p:txBody>
      </p:sp>
      <p:pic>
        <p:nvPicPr>
          <p:cNvPr id="13318" name="Picture 6">
            <a:extLst>
              <a:ext uri="{FF2B5EF4-FFF2-40B4-BE49-F238E27FC236}">
                <a16:creationId xmlns:a16="http://schemas.microsoft.com/office/drawing/2014/main" id="{2D6EDDD3-F416-E2D4-38E0-FE7FAE993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47800"/>
            <a:ext cx="403860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B7422343-CD4D-F4E4-3FC9-3EEEEC2E3F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362200"/>
            <a:ext cx="7772400" cy="5867400"/>
          </a:xfrm>
        </p:spPr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Odysseus, do not be anxious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for want of a pilot: set sail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the North Wind will carry you. </a:t>
            </a:r>
          </a:p>
        </p:txBody>
      </p:sp>
      <p:pic>
        <p:nvPicPr>
          <p:cNvPr id="14343" name="Picture 7">
            <a:extLst>
              <a:ext uri="{FF2B5EF4-FFF2-40B4-BE49-F238E27FC236}">
                <a16:creationId xmlns:a16="http://schemas.microsoft.com/office/drawing/2014/main" id="{DB9C5BDB-B200-2F27-1750-397C121A4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69875"/>
            <a:ext cx="6705600" cy="411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E2EDD6F9-F944-3D10-0DF6-37613D3EF9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600200"/>
            <a:ext cx="7772400" cy="5867400"/>
          </a:xfrm>
        </p:spPr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After crossing Oceanus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land by Persephone’s grove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go to Hades’ dank house. </a:t>
            </a:r>
          </a:p>
        </p:txBody>
      </p:sp>
      <p:pic>
        <p:nvPicPr>
          <p:cNvPr id="15364" name="Picture 4">
            <a:extLst>
              <a:ext uri="{FF2B5EF4-FFF2-40B4-BE49-F238E27FC236}">
                <a16:creationId xmlns:a16="http://schemas.microsoft.com/office/drawing/2014/main" id="{B12DC8A1-FC0E-DFE9-95F1-96B930D49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6800"/>
            <a:ext cx="8610600" cy="270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4671F9ED-89E4-1E12-DBF1-43CA19D3FE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133600"/>
            <a:ext cx="7772400" cy="5867400"/>
          </a:xfrm>
        </p:spPr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Dig a pit, a cubit each way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pour libations to the dead.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then when you have prayed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offer a ram and a black ewe. </a:t>
            </a:r>
          </a:p>
        </p:txBody>
      </p:sp>
      <p:pic>
        <p:nvPicPr>
          <p:cNvPr id="16388" name="Picture 4">
            <a:extLst>
              <a:ext uri="{FF2B5EF4-FFF2-40B4-BE49-F238E27FC236}">
                <a16:creationId xmlns:a16="http://schemas.microsoft.com/office/drawing/2014/main" id="{0B875F29-3B36-91A7-E128-CF144D1CD0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04800"/>
            <a:ext cx="5791200" cy="403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>
            <a:extLst>
              <a:ext uri="{FF2B5EF4-FFF2-40B4-BE49-F238E27FC236}">
                <a16:creationId xmlns:a16="http://schemas.microsoft.com/office/drawing/2014/main" id="{7D7FB29C-3954-432A-DA2A-02DCF71703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685800"/>
            <a:ext cx="7772400" cy="5867400"/>
          </a:xfrm>
        </p:spPr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Odysseus, do not be anxious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for want of a pilot: set sail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the North Wind will carry you.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C006660A-A7E2-F1BA-5B49-25F40D57FB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Turn their heads towards Erebus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but you must turn the other way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look towards the river. </a:t>
            </a:r>
          </a:p>
        </p:txBody>
      </p:sp>
      <p:pic>
        <p:nvPicPr>
          <p:cNvPr id="17414" name="Picture 6">
            <a:extLst>
              <a:ext uri="{FF2B5EF4-FFF2-40B4-BE49-F238E27FC236}">
                <a16:creationId xmlns:a16="http://schemas.microsoft.com/office/drawing/2014/main" id="{131EE314-9D4F-7C18-CDA0-234F758EE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24400" y="762000"/>
            <a:ext cx="4070350" cy="497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B5ADFDC2-D7C5-19D8-AB2F-E6100F7D99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209800"/>
            <a:ext cx="7772400" cy="5867400"/>
          </a:xfrm>
        </p:spPr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Then many ghosts will come.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Your men must sacrifice the sheep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pray to mighty Hades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to revered Persephone. </a:t>
            </a:r>
          </a:p>
        </p:txBody>
      </p:sp>
      <p:pic>
        <p:nvPicPr>
          <p:cNvPr id="18436" name="Picture 4">
            <a:extLst>
              <a:ext uri="{FF2B5EF4-FFF2-40B4-BE49-F238E27FC236}">
                <a16:creationId xmlns:a16="http://schemas.microsoft.com/office/drawing/2014/main" id="{B58F2276-30BD-5C5F-2A41-1FFCB3626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534400" cy="357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D0B481E1-8AB2-4D0F-696C-7941D45EB9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You must draw your sword and sit there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keep the dead from the blood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till you have heard Teiresias.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He will tell of your coming home. </a:t>
            </a:r>
          </a:p>
        </p:txBody>
      </p:sp>
      <p:pic>
        <p:nvPicPr>
          <p:cNvPr id="19460" name="Picture 4">
            <a:extLst>
              <a:ext uri="{FF2B5EF4-FFF2-40B4-BE49-F238E27FC236}">
                <a16:creationId xmlns:a16="http://schemas.microsoft.com/office/drawing/2014/main" id="{FE6DE29F-F672-C33D-FD74-CD5C06ADA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57200"/>
            <a:ext cx="2187575" cy="602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C605C995-CD02-6BC1-7FE2-96B6FC5603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She spoke, and Dawn rose.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I went and roused my men,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speaking to each in turn. </a:t>
            </a:r>
          </a:p>
        </p:txBody>
      </p:sp>
      <p:pic>
        <p:nvPicPr>
          <p:cNvPr id="20485" name="Picture 5">
            <a:extLst>
              <a:ext uri="{FF2B5EF4-FFF2-40B4-BE49-F238E27FC236}">
                <a16:creationId xmlns:a16="http://schemas.microsoft.com/office/drawing/2014/main" id="{25D47715-7978-C7AC-41DE-29001E5495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762000"/>
            <a:ext cx="418465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FC51ADD1-16DC-4841-5335-6752474EC3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No more dreaming in sweet sleep!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Let’s go: Kirke has shown the way.</a:t>
            </a:r>
          </a:p>
        </p:txBody>
      </p:sp>
      <p:sp>
        <p:nvSpPr>
          <p:cNvPr id="21509" name="Rectangle 5">
            <a:extLst>
              <a:ext uri="{FF2B5EF4-FFF2-40B4-BE49-F238E27FC236}">
                <a16:creationId xmlns:a16="http://schemas.microsoft.com/office/drawing/2014/main" id="{C918DAC6-B629-A571-DC02-41D636BDB1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pic>
        <p:nvPicPr>
          <p:cNvPr id="21511" name="Picture 7">
            <a:extLst>
              <a:ext uri="{FF2B5EF4-FFF2-40B4-BE49-F238E27FC236}">
                <a16:creationId xmlns:a16="http://schemas.microsoft.com/office/drawing/2014/main" id="{E2366F71-8FFE-276C-D5C7-C7A5CB0A1B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47800"/>
            <a:ext cx="403860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B64C4D92-9127-9035-F5CC-AC24848467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I spoke, and they agreed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but we did not escape unscathed. </a:t>
            </a:r>
          </a:p>
        </p:txBody>
      </p:sp>
      <p:pic>
        <p:nvPicPr>
          <p:cNvPr id="22532" name="Picture 4">
            <a:extLst>
              <a:ext uri="{FF2B5EF4-FFF2-40B4-BE49-F238E27FC236}">
                <a16:creationId xmlns:a16="http://schemas.microsoft.com/office/drawing/2014/main" id="{0BF83E26-490E-0109-EB9A-4BA87EBC0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838200"/>
            <a:ext cx="4132263" cy="530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612892AE-9F92-C36C-9AE3-4C7D70BE2F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Elpenor, our youngest comrade,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not very brave, none too clever,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had drunk too much and gone to sleep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on the roof of Kirke’s palace. </a:t>
            </a:r>
          </a:p>
        </p:txBody>
      </p:sp>
      <p:pic>
        <p:nvPicPr>
          <p:cNvPr id="23556" name="Picture 4">
            <a:extLst>
              <a:ext uri="{FF2B5EF4-FFF2-40B4-BE49-F238E27FC236}">
                <a16:creationId xmlns:a16="http://schemas.microsoft.com/office/drawing/2014/main" id="{4AB73A86-0B2B-A5CB-0C29-CB5A47706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789113"/>
            <a:ext cx="3962400" cy="369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95EAFD5E-32ED-B5DD-34AA-04FEF18B0B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Roused by the noise of his comrades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he jumped up, forgot the ladder,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fell from the roof and broke his neck.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His soul went down to Hades.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I spoke to my comrades:</a:t>
            </a:r>
          </a:p>
        </p:txBody>
      </p:sp>
      <p:pic>
        <p:nvPicPr>
          <p:cNvPr id="24580" name="Picture 4">
            <a:extLst>
              <a:ext uri="{FF2B5EF4-FFF2-40B4-BE49-F238E27FC236}">
                <a16:creationId xmlns:a16="http://schemas.microsoft.com/office/drawing/2014/main" id="{6B5BF92C-FC37-BBD6-AFEC-13071F37C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914400"/>
            <a:ext cx="4060825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EBE474CF-802C-45E0-F0EE-6622CC2B56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You think you are sailing home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but first we must go to Hades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to consult Theban Teiresias.</a:t>
            </a:r>
          </a:p>
        </p:txBody>
      </p:sp>
      <p:pic>
        <p:nvPicPr>
          <p:cNvPr id="25606" name="Picture 6">
            <a:extLst>
              <a:ext uri="{FF2B5EF4-FFF2-40B4-BE49-F238E27FC236}">
                <a16:creationId xmlns:a16="http://schemas.microsoft.com/office/drawing/2014/main" id="{2A1DAE55-5412-79B5-6F9C-8C23D8017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47800"/>
            <a:ext cx="403860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B80F10BD-A6E5-DBC6-ED95-0476E161BE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438400"/>
            <a:ext cx="7772400" cy="5867400"/>
          </a:xfrm>
        </p:spPr>
        <p:txBody>
          <a:bodyPr/>
          <a:lstStyle/>
          <a:p>
            <a:r>
              <a:rPr lang="en-US" altLang="en-US" sz="2800">
                <a:solidFill>
                  <a:schemeClr val="tx1"/>
                </a:solidFill>
              </a:rPr>
              <a:t>Interlude</a:t>
            </a: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Voyage to the Land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of the Kimmerians</a:t>
            </a:r>
            <a:br>
              <a:rPr lang="en-US" altLang="en-US" sz="2100">
                <a:solidFill>
                  <a:schemeClr val="tx1"/>
                </a:solidFill>
              </a:rPr>
            </a:br>
            <a:endParaRPr lang="en-US" altLang="en-US" sz="2100">
              <a:solidFill>
                <a:schemeClr val="tx1"/>
              </a:solidFill>
            </a:endParaRPr>
          </a:p>
        </p:txBody>
      </p:sp>
      <p:pic>
        <p:nvPicPr>
          <p:cNvPr id="27653" name="Picture 5">
            <a:extLst>
              <a:ext uri="{FF2B5EF4-FFF2-40B4-BE49-F238E27FC236}">
                <a16:creationId xmlns:a16="http://schemas.microsoft.com/office/drawing/2014/main" id="{94FE9438-02F5-E14E-5B7C-14F2C2E5A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-9525"/>
            <a:ext cx="7162800" cy="439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>
            <a:extLst>
              <a:ext uri="{FF2B5EF4-FFF2-40B4-BE49-F238E27FC236}">
                <a16:creationId xmlns:a16="http://schemas.microsoft.com/office/drawing/2014/main" id="{AC52D79B-9DBE-F73E-D653-E6ADCBA48B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685800"/>
            <a:ext cx="7772400" cy="5867400"/>
          </a:xfrm>
        </p:spPr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Odysseus, do not be anxious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for want of a pilot: set sail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the North Wind will carry you. </a:t>
            </a:r>
          </a:p>
        </p:txBody>
      </p:sp>
      <p:pic>
        <p:nvPicPr>
          <p:cNvPr id="177156" name="Picture 4">
            <a:extLst>
              <a:ext uri="{FF2B5EF4-FFF2-40B4-BE49-F238E27FC236}">
                <a16:creationId xmlns:a16="http://schemas.microsoft.com/office/drawing/2014/main" id="{F12D2354-ECAB-FFEA-B188-107C5E773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24400" y="762000"/>
            <a:ext cx="4070350" cy="497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0A3799D7-5FF8-87DC-40E0-699E2DF121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We dragged our ship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down to the bright sea; and Kirke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 dread goddess gave us a wind,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 good comrade, to fill our sail. </a:t>
            </a:r>
          </a:p>
        </p:txBody>
      </p:sp>
      <p:pic>
        <p:nvPicPr>
          <p:cNvPr id="28676" name="Picture 4">
            <a:extLst>
              <a:ext uri="{FF2B5EF4-FFF2-40B4-BE49-F238E27FC236}">
                <a16:creationId xmlns:a16="http://schemas.microsoft.com/office/drawing/2014/main" id="{6EF12BD7-D447-E97E-D21A-871B45307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914400"/>
            <a:ext cx="4132263" cy="530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53E8C48-7508-1DFF-3CE0-0FB62FE92A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362200"/>
            <a:ext cx="7772400" cy="5867400"/>
          </a:xfrm>
        </p:spPr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When all was made fast we sat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at our oars. Wind and helmsman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kept her course steady all day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till we reached earth-circling Ocean. </a:t>
            </a:r>
          </a:p>
        </p:txBody>
      </p:sp>
      <p:pic>
        <p:nvPicPr>
          <p:cNvPr id="29702" name="Picture 6">
            <a:extLst>
              <a:ext uri="{FF2B5EF4-FFF2-40B4-BE49-F238E27FC236}">
                <a16:creationId xmlns:a16="http://schemas.microsoft.com/office/drawing/2014/main" id="{AD4323A8-8814-1F02-2ECF-62E4D39E2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-11113"/>
            <a:ext cx="7162800" cy="439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9CDD44A3-8E91-7CD3-F2AC-1A2C998671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There the Kimmerians’ land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lies hidden in fog and cloud.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 sun never shines, but men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live in miserable darkness. </a:t>
            </a:r>
          </a:p>
        </p:txBody>
      </p:sp>
      <p:pic>
        <p:nvPicPr>
          <p:cNvPr id="30724" name="Picture 4">
            <a:extLst>
              <a:ext uri="{FF2B5EF4-FFF2-40B4-BE49-F238E27FC236}">
                <a16:creationId xmlns:a16="http://schemas.microsoft.com/office/drawing/2014/main" id="{830CD08B-B378-FAB4-3290-EC7810235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838200"/>
            <a:ext cx="4132263" cy="530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4C920ADE-C2A8-E015-AF7F-3047F1312B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819400"/>
            <a:ext cx="7772400" cy="5867400"/>
          </a:xfrm>
        </p:spPr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We beached, landed the sheep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went along Oceanus’ shore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until we came to the place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Kirke had told me about. </a:t>
            </a:r>
          </a:p>
        </p:txBody>
      </p:sp>
      <p:pic>
        <p:nvPicPr>
          <p:cNvPr id="31748" name="Picture 4">
            <a:extLst>
              <a:ext uri="{FF2B5EF4-FFF2-40B4-BE49-F238E27FC236}">
                <a16:creationId xmlns:a16="http://schemas.microsoft.com/office/drawing/2014/main" id="{687958F3-913B-7DAC-F4C1-941EBB94F1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9372600" cy="294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3E5AE2E7-9434-D821-143F-A069A92469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590800"/>
            <a:ext cx="7772400" cy="5867400"/>
          </a:xfrm>
        </p:spPr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Perimedes and Eurylochos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held the sheep; I dug a pit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for the blood and round it poured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libations to all the dead. </a:t>
            </a:r>
          </a:p>
        </p:txBody>
      </p:sp>
      <p:pic>
        <p:nvPicPr>
          <p:cNvPr id="32772" name="Picture 4">
            <a:extLst>
              <a:ext uri="{FF2B5EF4-FFF2-40B4-BE49-F238E27FC236}">
                <a16:creationId xmlns:a16="http://schemas.microsoft.com/office/drawing/2014/main" id="{10531ADC-C24C-5BE2-ACD9-EAC98CE13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8600"/>
            <a:ext cx="6400800" cy="458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2F296A89-2350-5F34-6FCA-01529C9528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Then came the ghosts from Erebus: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brides, unwed youths, toilworn old men,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tender girls, with hearts new to grief,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men in bloody armour, killed in war.</a:t>
            </a:r>
          </a:p>
        </p:txBody>
      </p:sp>
      <p:pic>
        <p:nvPicPr>
          <p:cNvPr id="33796" name="Picture 4">
            <a:extLst>
              <a:ext uri="{FF2B5EF4-FFF2-40B4-BE49-F238E27FC236}">
                <a16:creationId xmlns:a16="http://schemas.microsoft.com/office/drawing/2014/main" id="{D0A1D730-2886-9FD6-6FDB-5CC962BA0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013" y="0"/>
            <a:ext cx="40306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151457C1-38C6-AD34-D0D8-A95063799B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They swarmed round the pit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with an eerie clamour; and I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was gripped by pallid fear.</a:t>
            </a:r>
          </a:p>
        </p:txBody>
      </p:sp>
      <p:pic>
        <p:nvPicPr>
          <p:cNvPr id="34821" name="Picture 5">
            <a:extLst>
              <a:ext uri="{FF2B5EF4-FFF2-40B4-BE49-F238E27FC236}">
                <a16:creationId xmlns:a16="http://schemas.microsoft.com/office/drawing/2014/main" id="{12FC09C6-3567-5052-3A2A-EE356D685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100" y="0"/>
            <a:ext cx="40306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D93AD1D7-9256-092E-CE20-442B1AEC9D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First came the ghost of Elpenor.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We had left him in Kirke’s hall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unwept, unburied; now I wept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with pity, and spoke to him:</a:t>
            </a:r>
          </a:p>
        </p:txBody>
      </p:sp>
      <p:pic>
        <p:nvPicPr>
          <p:cNvPr id="35845" name="Picture 5">
            <a:extLst>
              <a:ext uri="{FF2B5EF4-FFF2-40B4-BE49-F238E27FC236}">
                <a16:creationId xmlns:a16="http://schemas.microsoft.com/office/drawing/2014/main" id="{43E38528-8D45-D3E0-1D04-18C0C5E0F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57200"/>
            <a:ext cx="4310063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0BC7C9D7-89E5-92F4-7B55-FF9EF13B61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Elpenor, how did you come here?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I sailed here, but you came faster.</a:t>
            </a:r>
          </a:p>
        </p:txBody>
      </p:sp>
      <p:pic>
        <p:nvPicPr>
          <p:cNvPr id="36868" name="Picture 4">
            <a:extLst>
              <a:ext uri="{FF2B5EF4-FFF2-40B4-BE49-F238E27FC236}">
                <a16:creationId xmlns:a16="http://schemas.microsoft.com/office/drawing/2014/main" id="{2BB3D144-4532-2A6C-EC19-C9996F7B9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57200"/>
            <a:ext cx="4310063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74328E39-E429-4AD0-D705-85247215A2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Laertes’ son, wily Odysseus,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sprung from Zeus,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 malign god and too much wine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were my undoing. </a:t>
            </a:r>
          </a:p>
        </p:txBody>
      </p:sp>
      <p:pic>
        <p:nvPicPr>
          <p:cNvPr id="37892" name="Picture 4">
            <a:extLst>
              <a:ext uri="{FF2B5EF4-FFF2-40B4-BE49-F238E27FC236}">
                <a16:creationId xmlns:a16="http://schemas.microsoft.com/office/drawing/2014/main" id="{BDEFCA64-5F9E-C308-C834-968983C3E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295400"/>
            <a:ext cx="4572000" cy="425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>
            <a:extLst>
              <a:ext uri="{FF2B5EF4-FFF2-40B4-BE49-F238E27FC236}">
                <a16:creationId xmlns:a16="http://schemas.microsoft.com/office/drawing/2014/main" id="{80E8A2DE-8F84-C654-39BE-1692777571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362200"/>
            <a:ext cx="7772400" cy="5867400"/>
          </a:xfrm>
        </p:spPr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Odysseus, do not be anxious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for want of a pilot: set sail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the North Wind will carry you. </a:t>
            </a:r>
          </a:p>
        </p:txBody>
      </p:sp>
      <p:pic>
        <p:nvPicPr>
          <p:cNvPr id="179203" name="Picture 3">
            <a:extLst>
              <a:ext uri="{FF2B5EF4-FFF2-40B4-BE49-F238E27FC236}">
                <a16:creationId xmlns:a16="http://schemas.microsoft.com/office/drawing/2014/main" id="{671BB08D-6D63-33F8-FEC2-1037A8CB64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69875"/>
            <a:ext cx="6705600" cy="411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13959954-9C65-E22B-6CCD-F42E0D2A87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I went to sleep on Kirke’s roof,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forgot the ladder, fell headlong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broke my neck; my ghost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came down to Hades’ house. </a:t>
            </a:r>
          </a:p>
        </p:txBody>
      </p:sp>
      <p:pic>
        <p:nvPicPr>
          <p:cNvPr id="38916" name="Picture 4">
            <a:extLst>
              <a:ext uri="{FF2B5EF4-FFF2-40B4-BE49-F238E27FC236}">
                <a16:creationId xmlns:a16="http://schemas.microsoft.com/office/drawing/2014/main" id="{CE1BAF63-64B4-9BAF-DD28-B313CF073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295400"/>
            <a:ext cx="4572000" cy="425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14DE7C57-10E6-F435-68D6-809CC75958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514600"/>
            <a:ext cx="7772400" cy="5867400"/>
          </a:xfrm>
        </p:spPr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I implore you, by those not here,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your wife, the father who reared you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your son Telemachos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whom you left alone in your hall:</a:t>
            </a:r>
          </a:p>
        </p:txBody>
      </p:sp>
      <p:pic>
        <p:nvPicPr>
          <p:cNvPr id="39941" name="Picture 5">
            <a:extLst>
              <a:ext uri="{FF2B5EF4-FFF2-40B4-BE49-F238E27FC236}">
                <a16:creationId xmlns:a16="http://schemas.microsoft.com/office/drawing/2014/main" id="{1313781F-BD85-2788-7185-D8CB4BA7A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0"/>
            <a:ext cx="5334000" cy="47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A5CC51B1-6532-44E6-13EE-523DEAB0B7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362200"/>
            <a:ext cx="7772400" cy="5867400"/>
          </a:xfrm>
        </p:spPr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I know that when you leave this place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your ship will return to Aiaia;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when you are there, my lord, I ask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that you remember me. </a:t>
            </a:r>
          </a:p>
        </p:txBody>
      </p:sp>
      <p:pic>
        <p:nvPicPr>
          <p:cNvPr id="40964" name="Picture 4">
            <a:extLst>
              <a:ext uri="{FF2B5EF4-FFF2-40B4-BE49-F238E27FC236}">
                <a16:creationId xmlns:a16="http://schemas.microsoft.com/office/drawing/2014/main" id="{738A52B9-DF54-7453-3FE6-19E9527471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52400"/>
            <a:ext cx="4181475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BFEE0378-8143-52BB-D587-8FCC60D3C0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Do not leave me there unwept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unburied: you might incur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 gods’ wrath. </a:t>
            </a:r>
            <a:br>
              <a:rPr lang="en-US" altLang="en-US" sz="2100">
                <a:solidFill>
                  <a:schemeClr val="tx1"/>
                </a:solidFill>
              </a:rPr>
            </a:br>
            <a:endParaRPr lang="en-US" altLang="en-US" sz="2100">
              <a:solidFill>
                <a:schemeClr val="tx1"/>
              </a:solidFill>
            </a:endParaRPr>
          </a:p>
        </p:txBody>
      </p:sp>
      <p:pic>
        <p:nvPicPr>
          <p:cNvPr id="41988" name="Picture 4">
            <a:extLst>
              <a:ext uri="{FF2B5EF4-FFF2-40B4-BE49-F238E27FC236}">
                <a16:creationId xmlns:a16="http://schemas.microsoft.com/office/drawing/2014/main" id="{04954CA9-F8D2-38FF-179F-C3C9B02186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295400"/>
            <a:ext cx="4572000" cy="425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1026">
            <a:extLst>
              <a:ext uri="{FF2B5EF4-FFF2-40B4-BE49-F238E27FC236}">
                <a16:creationId xmlns:a16="http://schemas.microsoft.com/office/drawing/2014/main" id="{1F10DE98-59FF-7FC5-BEAE-33233E24D1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Burn me on the shore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build a mound in my memory,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that men yet unborn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may know of me. </a:t>
            </a:r>
          </a:p>
        </p:txBody>
      </p:sp>
      <p:pic>
        <p:nvPicPr>
          <p:cNvPr id="173059" name="Picture 1027">
            <a:extLst>
              <a:ext uri="{FF2B5EF4-FFF2-40B4-BE49-F238E27FC236}">
                <a16:creationId xmlns:a16="http://schemas.microsoft.com/office/drawing/2014/main" id="{A0BCD23B-0E04-6F01-5D28-87A3775CA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295400"/>
            <a:ext cx="4572000" cy="425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A10ED327-3BC4-5399-61C4-7D93B898E1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667000"/>
            <a:ext cx="7772400" cy="5867400"/>
          </a:xfrm>
        </p:spPr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Do these things, and on the mound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plant my oar with which in life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I rowed alongside my comrades. </a:t>
            </a:r>
          </a:p>
        </p:txBody>
      </p:sp>
      <p:pic>
        <p:nvPicPr>
          <p:cNvPr id="43012" name="Picture 4">
            <a:extLst>
              <a:ext uri="{FF2B5EF4-FFF2-40B4-BE49-F238E27FC236}">
                <a16:creationId xmlns:a16="http://schemas.microsoft.com/office/drawing/2014/main" id="{7E774BE0-169A-93B6-2746-98AD5D813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8305800" cy="470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A7126CC0-2E27-747A-403F-B8AE59557D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All this, unlucky man, I’ll do. </a:t>
            </a:r>
          </a:p>
        </p:txBody>
      </p:sp>
      <p:pic>
        <p:nvPicPr>
          <p:cNvPr id="44037" name="Picture 5">
            <a:extLst>
              <a:ext uri="{FF2B5EF4-FFF2-40B4-BE49-F238E27FC236}">
                <a16:creationId xmlns:a16="http://schemas.microsoft.com/office/drawing/2014/main" id="{7341EEA1-5723-D95E-2878-B0D9210C3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57200"/>
            <a:ext cx="4310063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24E5D8D1-42D7-2715-3A8F-8DC4FA1519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Thus we two sat talking sadly,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I on one side guarding the blood,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while opposite me the phantom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of my comrade talked at length. </a:t>
            </a:r>
          </a:p>
        </p:txBody>
      </p:sp>
      <p:pic>
        <p:nvPicPr>
          <p:cNvPr id="45060" name="Picture 4">
            <a:extLst>
              <a:ext uri="{FF2B5EF4-FFF2-40B4-BE49-F238E27FC236}">
                <a16:creationId xmlns:a16="http://schemas.microsoft.com/office/drawing/2014/main" id="{DC7468EF-603A-B39D-05BE-4F08F032DA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57200"/>
            <a:ext cx="4310063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E0F0D720-030E-82B5-72F1-9692561740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Then my dead mother’s ghost came up,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Antikleia, daughter of great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Autolykos. I had left her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alive when I set out for Troy. </a:t>
            </a:r>
          </a:p>
        </p:txBody>
      </p:sp>
      <p:pic>
        <p:nvPicPr>
          <p:cNvPr id="46085" name="Picture 5">
            <a:extLst>
              <a:ext uri="{FF2B5EF4-FFF2-40B4-BE49-F238E27FC236}">
                <a16:creationId xmlns:a16="http://schemas.microsoft.com/office/drawing/2014/main" id="{28BD89A6-FFAE-5809-94DA-A3849E452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56188" y="0"/>
            <a:ext cx="3678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377A5B08-C68C-6002-F8CC-28746178BC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I wept to see her and my heart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pitied her. But I would not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let her come near the blood until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I had questioned Teiresias.</a:t>
            </a:r>
          </a:p>
        </p:txBody>
      </p:sp>
      <p:pic>
        <p:nvPicPr>
          <p:cNvPr id="47108" name="Picture 4">
            <a:extLst>
              <a:ext uri="{FF2B5EF4-FFF2-40B4-BE49-F238E27FC236}">
                <a16:creationId xmlns:a16="http://schemas.microsoft.com/office/drawing/2014/main" id="{A18FB1F0-7E22-9189-5F95-6277EC0E8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762000"/>
            <a:ext cx="418465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>
            <a:extLst>
              <a:ext uri="{FF2B5EF4-FFF2-40B4-BE49-F238E27FC236}">
                <a16:creationId xmlns:a16="http://schemas.microsoft.com/office/drawing/2014/main" id="{EA5676F7-613F-1053-0423-86A06CD0FBD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pPr algn="l"/>
            <a:endParaRPr lang="en-US" altLang="en-US" sz="2000"/>
          </a:p>
        </p:txBody>
      </p:sp>
      <p:sp>
        <p:nvSpPr>
          <p:cNvPr id="187395" name="Rectangle 3">
            <a:extLst>
              <a:ext uri="{FF2B5EF4-FFF2-40B4-BE49-F238E27FC236}">
                <a16:creationId xmlns:a16="http://schemas.microsoft.com/office/drawing/2014/main" id="{CD03E85E-4803-3C3D-637C-34752D3EF73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 sz="3200"/>
          </a:p>
        </p:txBody>
      </p:sp>
      <p:pic>
        <p:nvPicPr>
          <p:cNvPr id="187396" name="Picture 4">
            <a:extLst>
              <a:ext uri="{FF2B5EF4-FFF2-40B4-BE49-F238E27FC236}">
                <a16:creationId xmlns:a16="http://schemas.microsoft.com/office/drawing/2014/main" id="{F49F6817-7CFC-FAAF-00C9-3C4760554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57200"/>
            <a:ext cx="221615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398" name="Picture 6">
            <a:extLst>
              <a:ext uri="{FF2B5EF4-FFF2-40B4-BE49-F238E27FC236}">
                <a16:creationId xmlns:a16="http://schemas.microsoft.com/office/drawing/2014/main" id="{7AF137D6-FB7B-6EDE-18CE-820FAD939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62600" y="457200"/>
            <a:ext cx="2703513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399" name="Picture 7">
            <a:extLst>
              <a:ext uri="{FF2B5EF4-FFF2-40B4-BE49-F238E27FC236}">
                <a16:creationId xmlns:a16="http://schemas.microsoft.com/office/drawing/2014/main" id="{D06CCA61-1BB1-E468-0CE4-67D844560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506788"/>
            <a:ext cx="2971800" cy="2922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400" name="Picture 8">
            <a:extLst>
              <a:ext uri="{FF2B5EF4-FFF2-40B4-BE49-F238E27FC236}">
                <a16:creationId xmlns:a16="http://schemas.microsoft.com/office/drawing/2014/main" id="{2706ACD5-7096-7480-5BA6-AFF92C010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505200"/>
            <a:ext cx="2895600" cy="285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965BF677-0D36-8B5F-CADE-435EA2D31E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Then came the ghost of Theban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Teiresias, golden staff in hand.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he knew me and spoke to me:</a:t>
            </a:r>
          </a:p>
        </p:txBody>
      </p:sp>
      <p:pic>
        <p:nvPicPr>
          <p:cNvPr id="48132" name="Picture 4">
            <a:extLst>
              <a:ext uri="{FF2B5EF4-FFF2-40B4-BE49-F238E27FC236}">
                <a16:creationId xmlns:a16="http://schemas.microsoft.com/office/drawing/2014/main" id="{5859F56D-4272-797C-FAF2-5C106FBA6F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81000"/>
            <a:ext cx="4411663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E0FA6BE0-E6DD-0CF6-71DB-AA6857638F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Son of Laertes, wily Odysseus,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why, unlucky man, have you left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 sunlight and come to the dead?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Draw back, let me drink.</a:t>
            </a:r>
          </a:p>
        </p:txBody>
      </p:sp>
      <p:pic>
        <p:nvPicPr>
          <p:cNvPr id="50180" name="Picture 4">
            <a:extLst>
              <a:ext uri="{FF2B5EF4-FFF2-40B4-BE49-F238E27FC236}">
                <a16:creationId xmlns:a16="http://schemas.microsoft.com/office/drawing/2014/main" id="{D4C5B314-90EB-3763-161D-4805791B8A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81000"/>
            <a:ext cx="4411663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0EBEACEA-9EB6-4258-C9F5-170BA42250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I drew back and sheathed my sword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when he had drunk the blood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 great prophet spoke to me. </a:t>
            </a:r>
          </a:p>
        </p:txBody>
      </p:sp>
      <p:pic>
        <p:nvPicPr>
          <p:cNvPr id="51204" name="Picture 4">
            <a:extLst>
              <a:ext uri="{FF2B5EF4-FFF2-40B4-BE49-F238E27FC236}">
                <a16:creationId xmlns:a16="http://schemas.microsoft.com/office/drawing/2014/main" id="{A36582B6-FF9B-ACF2-5542-B6F609115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838200"/>
            <a:ext cx="3938588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C5092F7B-C6E2-E8C2-1E4C-74C1FEF0A3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You ask for a sweet homecoming,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Odysseus, but it will be hard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to escape Poseidon’s hatred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because you blinded his dear son. </a:t>
            </a:r>
          </a:p>
        </p:txBody>
      </p:sp>
      <p:pic>
        <p:nvPicPr>
          <p:cNvPr id="52228" name="Picture 4">
            <a:extLst>
              <a:ext uri="{FF2B5EF4-FFF2-40B4-BE49-F238E27FC236}">
                <a16:creationId xmlns:a16="http://schemas.microsoft.com/office/drawing/2014/main" id="{14E856A3-5303-79EF-46D8-A46E17F5A2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81000"/>
            <a:ext cx="4411663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F06CCDD4-753D-B1BA-448D-C0A6BAD5B5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Yet despite all you may reach home.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There will be troubles in your house,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haughty men, wasting your wealth,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courting your wife, bringing gifts. </a:t>
            </a:r>
          </a:p>
        </p:txBody>
      </p:sp>
      <p:pic>
        <p:nvPicPr>
          <p:cNvPr id="53252" name="Picture 4">
            <a:extLst>
              <a:ext uri="{FF2B5EF4-FFF2-40B4-BE49-F238E27FC236}">
                <a16:creationId xmlns:a16="http://schemas.microsoft.com/office/drawing/2014/main" id="{CECF7C7B-7A80-4B32-225A-297DCD8CF5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19200"/>
            <a:ext cx="4267200" cy="410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EC583257-5A78-DBFF-A56E-2203A3BBCA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You will take vengeance on them.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But then take an oar and travel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till you find men who do not know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 sea, and do not salt their food. </a:t>
            </a:r>
          </a:p>
        </p:txBody>
      </p:sp>
      <p:pic>
        <p:nvPicPr>
          <p:cNvPr id="55300" name="Picture 4">
            <a:extLst>
              <a:ext uri="{FF2B5EF4-FFF2-40B4-BE49-F238E27FC236}">
                <a16:creationId xmlns:a16="http://schemas.microsoft.com/office/drawing/2014/main" id="{072D80CB-C2A5-1DDD-2B85-B595825F0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19200"/>
            <a:ext cx="4267200" cy="410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338E8DA1-69FD-2226-3123-EB82F9356B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When you meet a traveller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who thinks you’re carrying a fan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for winnowing, then plant the oar. </a:t>
            </a:r>
          </a:p>
        </p:txBody>
      </p:sp>
      <p:pic>
        <p:nvPicPr>
          <p:cNvPr id="56324" name="Picture 4">
            <a:extLst>
              <a:ext uri="{FF2B5EF4-FFF2-40B4-BE49-F238E27FC236}">
                <a16:creationId xmlns:a16="http://schemas.microsoft.com/office/drawing/2014/main" id="{26E08100-3D5B-C01D-610F-645010847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19200"/>
            <a:ext cx="4267200" cy="410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C8BE8EFC-21A3-40D3-AAF2-A942E6F429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819400"/>
            <a:ext cx="7772400" cy="5867400"/>
          </a:xfrm>
        </p:spPr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Make a handsome sacrifice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to Poseidon – ram, bull and boar.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Go home and offer hecatombs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to all the gods, one by one. </a:t>
            </a:r>
          </a:p>
        </p:txBody>
      </p:sp>
      <p:pic>
        <p:nvPicPr>
          <p:cNvPr id="57348" name="Picture 4">
            <a:extLst>
              <a:ext uri="{FF2B5EF4-FFF2-40B4-BE49-F238E27FC236}">
                <a16:creationId xmlns:a16="http://schemas.microsoft.com/office/drawing/2014/main" id="{07011225-29D8-1BF2-49FC-057E4602C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8600"/>
            <a:ext cx="6400800" cy="458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EADD6012-19B0-1346-46B6-CB8C8F8730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Death shall come gently to you,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far from the sea, when you are old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your people prospering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around you. I speak the truth.</a:t>
            </a:r>
          </a:p>
        </p:txBody>
      </p:sp>
      <p:pic>
        <p:nvPicPr>
          <p:cNvPr id="58372" name="Picture 4">
            <a:extLst>
              <a:ext uri="{FF2B5EF4-FFF2-40B4-BE49-F238E27FC236}">
                <a16:creationId xmlns:a16="http://schemas.microsoft.com/office/drawing/2014/main" id="{305BE2CF-01B3-648F-55DB-9228062BF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19200"/>
            <a:ext cx="4267200" cy="410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8D671EA0-8C40-6CC3-97DD-5DDAEF6946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Teiresias, surely this must be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as the gods have spun the thread.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But tell me this: I see here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 ghost of my dead mother.</a:t>
            </a:r>
          </a:p>
        </p:txBody>
      </p:sp>
      <p:pic>
        <p:nvPicPr>
          <p:cNvPr id="59396" name="Picture 4">
            <a:extLst>
              <a:ext uri="{FF2B5EF4-FFF2-40B4-BE49-F238E27FC236}">
                <a16:creationId xmlns:a16="http://schemas.microsoft.com/office/drawing/2014/main" id="{94D46BF1-4E47-1ED3-196F-DDD625368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81000"/>
            <a:ext cx="4411663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>
            <a:extLst>
              <a:ext uri="{FF2B5EF4-FFF2-40B4-BE49-F238E27FC236}">
                <a16:creationId xmlns:a16="http://schemas.microsoft.com/office/drawing/2014/main" id="{748B145A-B57E-D5B7-1044-2FB0923E37F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pPr algn="l"/>
            <a:endParaRPr lang="en-US" altLang="en-US" sz="2000"/>
          </a:p>
        </p:txBody>
      </p:sp>
      <p:sp>
        <p:nvSpPr>
          <p:cNvPr id="188419" name="Rectangle 3">
            <a:extLst>
              <a:ext uri="{FF2B5EF4-FFF2-40B4-BE49-F238E27FC236}">
                <a16:creationId xmlns:a16="http://schemas.microsoft.com/office/drawing/2014/main" id="{B9E88F8C-9F5A-F6AE-26DF-E53BF71222A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 sz="3200"/>
          </a:p>
        </p:txBody>
      </p:sp>
      <p:pic>
        <p:nvPicPr>
          <p:cNvPr id="188420" name="Picture 4">
            <a:extLst>
              <a:ext uri="{FF2B5EF4-FFF2-40B4-BE49-F238E27FC236}">
                <a16:creationId xmlns:a16="http://schemas.microsoft.com/office/drawing/2014/main" id="{27AA27B7-C7C9-C1B9-0A0C-568CD9C86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19600" y="3733800"/>
            <a:ext cx="4724400" cy="267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421" name="Picture 5">
            <a:extLst>
              <a:ext uri="{FF2B5EF4-FFF2-40B4-BE49-F238E27FC236}">
                <a16:creationId xmlns:a16="http://schemas.microsoft.com/office/drawing/2014/main" id="{3E44679B-05A4-C908-AEE5-E66203929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70550" y="152400"/>
            <a:ext cx="24606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422" name="Picture 6">
            <a:extLst>
              <a:ext uri="{FF2B5EF4-FFF2-40B4-BE49-F238E27FC236}">
                <a16:creationId xmlns:a16="http://schemas.microsoft.com/office/drawing/2014/main" id="{D6FC6462-BCB6-847E-9808-D79787125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733800"/>
            <a:ext cx="2625725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423" name="Picture 7">
            <a:extLst>
              <a:ext uri="{FF2B5EF4-FFF2-40B4-BE49-F238E27FC236}">
                <a16:creationId xmlns:a16="http://schemas.microsoft.com/office/drawing/2014/main" id="{BD058A6C-5D33-40F1-1AD6-52BDAC942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"/>
            <a:ext cx="245745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2BB59B12-6221-94BC-07C8-C251F624EA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She sits in silence near the blood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does not look at her son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nor speak to him. Tell me, lord,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how will she recognise me?</a:t>
            </a:r>
          </a:p>
        </p:txBody>
      </p:sp>
      <p:pic>
        <p:nvPicPr>
          <p:cNvPr id="60421" name="Picture 5">
            <a:extLst>
              <a:ext uri="{FF2B5EF4-FFF2-40B4-BE49-F238E27FC236}">
                <a16:creationId xmlns:a16="http://schemas.microsoft.com/office/drawing/2014/main" id="{2A2C1B63-CF0B-42C1-5A69-D34BBB43D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56188" y="0"/>
            <a:ext cx="3678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AEAF6607-853E-5F97-1078-B99E3EFB30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That is easily told.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Any ghost you allow near the blood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will speak the truth to you. Any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whom you refuse will go away. </a:t>
            </a:r>
          </a:p>
        </p:txBody>
      </p:sp>
      <p:pic>
        <p:nvPicPr>
          <p:cNvPr id="61444" name="Picture 4">
            <a:extLst>
              <a:ext uri="{FF2B5EF4-FFF2-40B4-BE49-F238E27FC236}">
                <a16:creationId xmlns:a16="http://schemas.microsoft.com/office/drawing/2014/main" id="{19C8B650-42A1-D52A-FC8E-D6EEFA924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19200"/>
            <a:ext cx="4267200" cy="410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376ABFF2-E04B-9C52-7E31-94CCFFCFB8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So saying, great Teiresias’ ghost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went back into the house of Hades.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Then my mother’s ghost came, drank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 blood, knew me, and spoke, weeping.</a:t>
            </a:r>
          </a:p>
        </p:txBody>
      </p:sp>
      <p:pic>
        <p:nvPicPr>
          <p:cNvPr id="62470" name="Picture 6">
            <a:extLst>
              <a:ext uri="{FF2B5EF4-FFF2-40B4-BE49-F238E27FC236}">
                <a16:creationId xmlns:a16="http://schemas.microsoft.com/office/drawing/2014/main" id="{B804DD77-56D2-C099-D8A0-E2CB8C835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19800" y="457200"/>
            <a:ext cx="2187575" cy="602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1436FBA5-6880-08DD-62D7-961D2D5630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Child, how did you come down here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though still alive? It is hard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for the living to see these realms: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only a good ship can get here.</a:t>
            </a:r>
            <a:br>
              <a:rPr lang="en-US" altLang="en-US" sz="2100">
                <a:solidFill>
                  <a:schemeClr val="tx1"/>
                </a:solidFill>
              </a:rPr>
            </a:br>
            <a:endParaRPr lang="en-US" altLang="en-US" sz="2100">
              <a:solidFill>
                <a:schemeClr val="tx1"/>
              </a:solidFill>
            </a:endParaRPr>
          </a:p>
        </p:txBody>
      </p:sp>
      <p:sp>
        <p:nvSpPr>
          <p:cNvPr id="63493" name="Rectangle 5">
            <a:extLst>
              <a:ext uri="{FF2B5EF4-FFF2-40B4-BE49-F238E27FC236}">
                <a16:creationId xmlns:a16="http://schemas.microsoft.com/office/drawing/2014/main" id="{3EC98525-CA9A-96EC-19B4-3FAB95C4FB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pic>
        <p:nvPicPr>
          <p:cNvPr id="63494" name="Picture 6">
            <a:extLst>
              <a:ext uri="{FF2B5EF4-FFF2-40B4-BE49-F238E27FC236}">
                <a16:creationId xmlns:a16="http://schemas.microsoft.com/office/drawing/2014/main" id="{B6885FEB-A36A-34D1-0634-93D6FB6DF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56188" y="0"/>
            <a:ext cx="3678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54875A4E-50D1-60D3-7316-B841AA4151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Have you come here from Troy, after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long travels with ship and comrades?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Have you not yet reached Ithaka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nor seen your wife in your house?</a:t>
            </a:r>
          </a:p>
        </p:txBody>
      </p:sp>
      <p:pic>
        <p:nvPicPr>
          <p:cNvPr id="64516" name="Picture 4">
            <a:extLst>
              <a:ext uri="{FF2B5EF4-FFF2-40B4-BE49-F238E27FC236}">
                <a16:creationId xmlns:a16="http://schemas.microsoft.com/office/drawing/2014/main" id="{144CD88E-651F-34B1-F33B-057D0CE7B199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00600" y="1662113"/>
            <a:ext cx="4151313" cy="39004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CB8AE79C-A45E-C43D-A6DD-CE716A5E60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Mother, necessity brought me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to question Teiresias’ ghost.</a:t>
            </a:r>
            <a:br>
              <a:rPr lang="en-US" altLang="en-US" sz="2100">
                <a:solidFill>
                  <a:schemeClr val="tx1"/>
                </a:solidFill>
              </a:rPr>
            </a:br>
            <a:endParaRPr lang="en-US" altLang="en-US" sz="2100">
              <a:solidFill>
                <a:schemeClr val="tx1"/>
              </a:solidFill>
            </a:endParaRPr>
          </a:p>
        </p:txBody>
      </p:sp>
      <p:pic>
        <p:nvPicPr>
          <p:cNvPr id="65541" name="Picture 5">
            <a:extLst>
              <a:ext uri="{FF2B5EF4-FFF2-40B4-BE49-F238E27FC236}">
                <a16:creationId xmlns:a16="http://schemas.microsoft.com/office/drawing/2014/main" id="{06144D10-ED3A-597D-8086-0580B5250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43400" y="1819275"/>
            <a:ext cx="4572000" cy="321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0ABC8E11-65A9-C4F0-A240-7B7D27D14B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I have not seen Greece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nor set foot on my land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since I left with Agamemnon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to fight against the Trojans.</a:t>
            </a:r>
          </a:p>
        </p:txBody>
      </p:sp>
      <p:pic>
        <p:nvPicPr>
          <p:cNvPr id="66564" name="Picture 4">
            <a:extLst>
              <a:ext uri="{FF2B5EF4-FFF2-40B4-BE49-F238E27FC236}">
                <a16:creationId xmlns:a16="http://schemas.microsoft.com/office/drawing/2014/main" id="{160A734F-F61E-1C0C-2F9E-A24DB4BB9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43400" y="1819275"/>
            <a:ext cx="4572000" cy="321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11BBD295-182D-60A7-DEB7-6E3BA598F8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But tell me, how did death take you?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Did a long sickness destroy you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or Artemis’ painless arrows? </a:t>
            </a:r>
          </a:p>
        </p:txBody>
      </p:sp>
      <p:pic>
        <p:nvPicPr>
          <p:cNvPr id="67588" name="Picture 4">
            <a:extLst>
              <a:ext uri="{FF2B5EF4-FFF2-40B4-BE49-F238E27FC236}">
                <a16:creationId xmlns:a16="http://schemas.microsoft.com/office/drawing/2014/main" id="{DD8580C3-0A0E-F2A2-6F6F-A4E5BA6CCD96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914400"/>
            <a:ext cx="3641725" cy="5257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E0A85F14-09C4-4ED1-6AA1-6A481FBBC4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362200"/>
            <a:ext cx="7772400" cy="5867400"/>
          </a:xfrm>
        </p:spPr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And my father? The son I left?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Do they still hold my wealth or has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some other man seized it? Do they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think I shall never return?</a:t>
            </a:r>
          </a:p>
        </p:txBody>
      </p:sp>
      <p:pic>
        <p:nvPicPr>
          <p:cNvPr id="68612" name="Picture 4">
            <a:extLst>
              <a:ext uri="{FF2B5EF4-FFF2-40B4-BE49-F238E27FC236}">
                <a16:creationId xmlns:a16="http://schemas.microsoft.com/office/drawing/2014/main" id="{28D184E6-A764-67AA-2D43-7697BA2D4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0"/>
            <a:ext cx="5334000" cy="47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566BD23D-4970-EBFA-F5FA-DC1587F4B2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514600"/>
            <a:ext cx="7772400" cy="5867400"/>
          </a:xfrm>
        </p:spPr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And tell me about my wife.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What is in her mind? Is she still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caring for my son or has she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married the best of the Achaians?</a:t>
            </a:r>
          </a:p>
        </p:txBody>
      </p:sp>
      <p:pic>
        <p:nvPicPr>
          <p:cNvPr id="69636" name="Picture 4">
            <a:extLst>
              <a:ext uri="{FF2B5EF4-FFF2-40B4-BE49-F238E27FC236}">
                <a16:creationId xmlns:a16="http://schemas.microsoft.com/office/drawing/2014/main" id="{51429DEF-E860-1C5A-3DF6-1E4B0ED24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0"/>
            <a:ext cx="5334000" cy="47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>
            <a:extLst>
              <a:ext uri="{FF2B5EF4-FFF2-40B4-BE49-F238E27FC236}">
                <a16:creationId xmlns:a16="http://schemas.microsoft.com/office/drawing/2014/main" id="{04CE1766-7B94-0BC1-6C3F-3FDB9AAA27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838200"/>
            <a:ext cx="7772400" cy="5867400"/>
          </a:xfrm>
        </p:spPr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     </a:t>
            </a: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 </a:t>
            </a:r>
            <a:r>
              <a:rPr lang="en-US" altLang="en-US" sz="5200" i="1">
                <a:solidFill>
                  <a:schemeClr val="tx1"/>
                </a:solidFill>
              </a:rPr>
              <a:t>Antikleia</a:t>
            </a: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 Island of Aiaia</a:t>
            </a:r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endParaRPr lang="en-US" altLang="en-US" sz="2100">
              <a:solidFill>
                <a:schemeClr val="tx1"/>
              </a:solidFill>
            </a:endParaRPr>
          </a:p>
        </p:txBody>
      </p:sp>
      <p:pic>
        <p:nvPicPr>
          <p:cNvPr id="175107" name="Picture 3">
            <a:extLst>
              <a:ext uri="{FF2B5EF4-FFF2-40B4-BE49-F238E27FC236}">
                <a16:creationId xmlns:a16="http://schemas.microsoft.com/office/drawing/2014/main" id="{16DCB9AF-2DE0-46B2-1739-8D8EB3ECB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33400"/>
            <a:ext cx="49911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C2653473-9EB1-9A03-0640-E0F6FD61FD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Indeed she remains in your hall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with faithful heart. Sadly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 days and nights pass,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as she weeps.</a:t>
            </a:r>
          </a:p>
        </p:txBody>
      </p:sp>
      <p:sp>
        <p:nvSpPr>
          <p:cNvPr id="70661" name="Rectangle 5">
            <a:extLst>
              <a:ext uri="{FF2B5EF4-FFF2-40B4-BE49-F238E27FC236}">
                <a16:creationId xmlns:a16="http://schemas.microsoft.com/office/drawing/2014/main" id="{007A1566-B66D-35C7-02C1-70918DC4C6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pic>
        <p:nvPicPr>
          <p:cNvPr id="70662" name="Picture 6">
            <a:extLst>
              <a:ext uri="{FF2B5EF4-FFF2-40B4-BE49-F238E27FC236}">
                <a16:creationId xmlns:a16="http://schemas.microsoft.com/office/drawing/2014/main" id="{73F0A27D-1873-7019-D008-75AC36232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219200"/>
            <a:ext cx="4046538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630D2E96-6227-63AE-07E2-4419055E88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But no-one has usurped your place.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Telemachos holds your lands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goes to the public banquets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as is fitting: all invite him. </a:t>
            </a:r>
          </a:p>
        </p:txBody>
      </p:sp>
      <p:pic>
        <p:nvPicPr>
          <p:cNvPr id="71684" name="Picture 4">
            <a:extLst>
              <a:ext uri="{FF2B5EF4-FFF2-40B4-BE49-F238E27FC236}">
                <a16:creationId xmlns:a16="http://schemas.microsoft.com/office/drawing/2014/main" id="{8A8BC758-DEE5-1A43-B7DC-CA44B40D8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990600"/>
            <a:ext cx="3546475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id="{8E605353-C5FA-EFCC-C6D7-C924D61176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But your father keeps to the farm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never comes to the town.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In winter he has no warm bed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but sleeps with the slaves by the fire.</a:t>
            </a:r>
          </a:p>
        </p:txBody>
      </p:sp>
      <p:pic>
        <p:nvPicPr>
          <p:cNvPr id="72709" name="Picture 5">
            <a:extLst>
              <a:ext uri="{FF2B5EF4-FFF2-40B4-BE49-F238E27FC236}">
                <a16:creationId xmlns:a16="http://schemas.microsoft.com/office/drawing/2014/main" id="{F55F79DC-17B8-8E74-9AE0-033A269057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53150" y="0"/>
            <a:ext cx="21351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id="{9BF9AF13-5A21-663D-C8EE-2A351D604D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In summer he sleeps in the vineyard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here and there on piles of leaves.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There he lies, sorrowing,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burdened by grief for you, and age.</a:t>
            </a:r>
          </a:p>
        </p:txBody>
      </p:sp>
      <p:pic>
        <p:nvPicPr>
          <p:cNvPr id="73732" name="Picture 4">
            <a:extLst>
              <a:ext uri="{FF2B5EF4-FFF2-40B4-BE49-F238E27FC236}">
                <a16:creationId xmlns:a16="http://schemas.microsoft.com/office/drawing/2014/main" id="{9F2190D4-5A43-6A65-587B-D751E96D3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53150" y="0"/>
            <a:ext cx="21351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id="{EF893BEA-0DCE-3E41-6629-B051C9F113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That was what I died of too.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Not Artemis, nor a disease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that steals life with hateful weakness. </a:t>
            </a:r>
          </a:p>
        </p:txBody>
      </p:sp>
      <p:pic>
        <p:nvPicPr>
          <p:cNvPr id="74756" name="Picture 4">
            <a:extLst>
              <a:ext uri="{FF2B5EF4-FFF2-40B4-BE49-F238E27FC236}">
                <a16:creationId xmlns:a16="http://schemas.microsoft.com/office/drawing/2014/main" id="{5D9E58E7-DC0B-32AA-764B-C258159CC2B5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00600" y="1662113"/>
            <a:ext cx="4151313" cy="39004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>
            <a:extLst>
              <a:ext uri="{FF2B5EF4-FFF2-40B4-BE49-F238E27FC236}">
                <a16:creationId xmlns:a16="http://schemas.microsoft.com/office/drawing/2014/main" id="{F541ED76-48E8-8E8E-6414-743D60D5FA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My longing for you, Odysseus,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for your wise words, your gentleness,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this robbed me of honey-sweet life. </a:t>
            </a:r>
          </a:p>
        </p:txBody>
      </p:sp>
      <p:pic>
        <p:nvPicPr>
          <p:cNvPr id="75780" name="Picture 4">
            <a:extLst>
              <a:ext uri="{FF2B5EF4-FFF2-40B4-BE49-F238E27FC236}">
                <a16:creationId xmlns:a16="http://schemas.microsoft.com/office/drawing/2014/main" id="{DFF66802-238D-522A-24BF-5772653C8272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00600" y="1662113"/>
            <a:ext cx="4151313" cy="39004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0B2C83AB-82B3-D8CD-947F-9A00E949C9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So she spoke, and I wondered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how to embrace my dead mother.</a:t>
            </a:r>
          </a:p>
        </p:txBody>
      </p:sp>
      <p:pic>
        <p:nvPicPr>
          <p:cNvPr id="77828" name="Picture 4">
            <a:extLst>
              <a:ext uri="{FF2B5EF4-FFF2-40B4-BE49-F238E27FC236}">
                <a16:creationId xmlns:a16="http://schemas.microsoft.com/office/drawing/2014/main" id="{D3FEA52B-FAC5-CCAB-7038-8C6E5F9A8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762000"/>
            <a:ext cx="418465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2AB5B573-8532-A1E0-0F7E-E987E71262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Three times I started towards her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wishing to clasp her. Three times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she fluttered away like a dream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or a shadow. Sorrowing, I said: </a:t>
            </a:r>
          </a:p>
        </p:txBody>
      </p:sp>
      <p:pic>
        <p:nvPicPr>
          <p:cNvPr id="78855" name="Picture 7">
            <a:extLst>
              <a:ext uri="{FF2B5EF4-FFF2-40B4-BE49-F238E27FC236}">
                <a16:creationId xmlns:a16="http://schemas.microsoft.com/office/drawing/2014/main" id="{EC74CE7C-DE47-8C43-9E1D-203477431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762000"/>
            <a:ext cx="418465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id="{30A086D0-871C-CBDE-8529-61A204375F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Mother, let me embrace you,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mourn with you, even in Hades.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Or are you just an image, sent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by Persephone to grieve me?</a:t>
            </a:r>
          </a:p>
        </p:txBody>
      </p:sp>
      <p:pic>
        <p:nvPicPr>
          <p:cNvPr id="79876" name="Picture 4">
            <a:extLst>
              <a:ext uri="{FF2B5EF4-FFF2-40B4-BE49-F238E27FC236}">
                <a16:creationId xmlns:a16="http://schemas.microsoft.com/office/drawing/2014/main" id="{85058D91-FE99-A587-F1E0-6337CBCF0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56213" y="0"/>
            <a:ext cx="34639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:a16="http://schemas.microsoft.com/office/drawing/2014/main" id="{5D768816-9D4E-D0D6-4559-4DB95360E4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My child, unluckiest of men: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Persephone does not deceive you,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but so it is when mortals die. </a:t>
            </a:r>
          </a:p>
        </p:txBody>
      </p:sp>
      <p:pic>
        <p:nvPicPr>
          <p:cNvPr id="80900" name="Picture 4">
            <a:extLst>
              <a:ext uri="{FF2B5EF4-FFF2-40B4-BE49-F238E27FC236}">
                <a16:creationId xmlns:a16="http://schemas.microsoft.com/office/drawing/2014/main" id="{0D83ABAE-9879-3D6F-CF27-0D8E7FAC7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56188" y="0"/>
            <a:ext cx="36782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1026">
            <a:extLst>
              <a:ext uri="{FF2B5EF4-FFF2-40B4-BE49-F238E27FC236}">
                <a16:creationId xmlns:a16="http://schemas.microsoft.com/office/drawing/2014/main" id="{5FDEEFE1-7102-1541-30A5-A86FF92CAC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3200">
                <a:solidFill>
                  <a:schemeClr val="tx1"/>
                </a:solidFill>
              </a:rPr>
              <a:t>Prelude</a:t>
            </a:r>
            <a:endParaRPr lang="en-US" altLang="en-US" sz="2100">
              <a:solidFill>
                <a:schemeClr val="tx1"/>
              </a:solidFill>
            </a:endParaRPr>
          </a:p>
        </p:txBody>
      </p:sp>
      <p:pic>
        <p:nvPicPr>
          <p:cNvPr id="169987" name="Picture 1027">
            <a:extLst>
              <a:ext uri="{FF2B5EF4-FFF2-40B4-BE49-F238E27FC236}">
                <a16:creationId xmlns:a16="http://schemas.microsoft.com/office/drawing/2014/main" id="{76241880-A576-EF11-CC1E-5478173D4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685800"/>
            <a:ext cx="4733925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:a16="http://schemas.microsoft.com/office/drawing/2014/main" id="{72F82FDB-9158-D4D1-6264-F9B1A977D4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Sinews no longer hold flesh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and bones together once the fire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destroys them: but the ghost flutters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off like a dream, and is gone. </a:t>
            </a:r>
          </a:p>
        </p:txBody>
      </p:sp>
      <p:pic>
        <p:nvPicPr>
          <p:cNvPr id="81924" name="Picture 4">
            <a:extLst>
              <a:ext uri="{FF2B5EF4-FFF2-40B4-BE49-F238E27FC236}">
                <a16:creationId xmlns:a16="http://schemas.microsoft.com/office/drawing/2014/main" id="{5FFA5062-FD6D-D438-7D83-97371A3E0821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00600" y="1662113"/>
            <a:ext cx="4151313" cy="39004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4F70645B-BFE5-158B-E3C6-255839663C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But hurry now, back to the light,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as fast as you can. Remember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these things so that later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you can tell them to your wife.</a:t>
            </a:r>
          </a:p>
        </p:txBody>
      </p:sp>
      <p:pic>
        <p:nvPicPr>
          <p:cNvPr id="82948" name="Picture 4">
            <a:extLst>
              <a:ext uri="{FF2B5EF4-FFF2-40B4-BE49-F238E27FC236}">
                <a16:creationId xmlns:a16="http://schemas.microsoft.com/office/drawing/2014/main" id="{5172B69A-D6BF-AFFC-6B34-C8DBA809FBE3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00600" y="1662113"/>
            <a:ext cx="4151313" cy="39004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320F25B3-1844-08E4-B9D1-E4BBC5AC69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So we talked; then the women came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sent by noble Persephone,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wives and daughters of princes. </a:t>
            </a:r>
          </a:p>
        </p:txBody>
      </p:sp>
      <p:sp>
        <p:nvSpPr>
          <p:cNvPr id="83973" name="Rectangle 5">
            <a:extLst>
              <a:ext uri="{FF2B5EF4-FFF2-40B4-BE49-F238E27FC236}">
                <a16:creationId xmlns:a16="http://schemas.microsoft.com/office/drawing/2014/main" id="{3B9EB89A-A890-2CF4-AF2F-8896016FE2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pic>
        <p:nvPicPr>
          <p:cNvPr id="83974" name="Picture 6">
            <a:extLst>
              <a:ext uri="{FF2B5EF4-FFF2-40B4-BE49-F238E27FC236}">
                <a16:creationId xmlns:a16="http://schemas.microsoft.com/office/drawing/2014/main" id="{DB78ED71-174C-7C13-A078-28E09E4D0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685800"/>
            <a:ext cx="3954463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>
            <a:extLst>
              <a:ext uri="{FF2B5EF4-FFF2-40B4-BE49-F238E27FC236}">
                <a16:creationId xmlns:a16="http://schemas.microsoft.com/office/drawing/2014/main" id="{FD533D5F-0DBD-043A-64FC-2B24125130A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US" altLang="en-US" sz="3200"/>
              <a:t>ΤΕΛΟΣ</a:t>
            </a:r>
            <a:endParaRPr lang="en-US" altLang="en-US" sz="2000"/>
          </a:p>
        </p:txBody>
      </p:sp>
      <p:sp>
        <p:nvSpPr>
          <p:cNvPr id="168963" name="Rectangle 3">
            <a:extLst>
              <a:ext uri="{FF2B5EF4-FFF2-40B4-BE49-F238E27FC236}">
                <a16:creationId xmlns:a16="http://schemas.microsoft.com/office/drawing/2014/main" id="{5B5ACB2B-7DE3-BCD0-7088-627E647FC64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 sz="3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F3E868D1-0BD4-1D09-9CA5-0B708998C5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>
                <a:solidFill>
                  <a:schemeClr val="tx1"/>
                </a:solidFill>
              </a:rPr>
              <a:t>After a year —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months slipping by,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seasons changing, 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long days passing —</a:t>
            </a:r>
            <a:br>
              <a:rPr lang="en-US" altLang="en-US" sz="2100">
                <a:solidFill>
                  <a:schemeClr val="tx1"/>
                </a:solidFill>
              </a:rPr>
            </a:br>
            <a:r>
              <a:rPr lang="en-US" altLang="en-US" sz="2100">
                <a:solidFill>
                  <a:schemeClr val="tx1"/>
                </a:solidFill>
              </a:rPr>
              <a:t>my loyal comrades spoke to me: </a:t>
            </a:r>
          </a:p>
        </p:txBody>
      </p:sp>
      <p:pic>
        <p:nvPicPr>
          <p:cNvPr id="6149" name="Picture 5">
            <a:extLst>
              <a:ext uri="{FF2B5EF4-FFF2-40B4-BE49-F238E27FC236}">
                <a16:creationId xmlns:a16="http://schemas.microsoft.com/office/drawing/2014/main" id="{E167078C-3958-4561-D4F3-612088CB19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762000"/>
            <a:ext cx="418465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 New Roman"/>
        <a:ea typeface="Geneva"/>
        <a:cs typeface="Geneva"/>
      </a:majorFont>
      <a:minorFont>
        <a:latin typeface="Arial"/>
        <a:ea typeface="Geneva"/>
        <a:cs typeface="Genev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Geneva" panose="020B0503030404040204" pitchFamily="34" charset="0"/>
            <a:cs typeface="Geneva" panose="020B05030304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Geneva" panose="020B0503030404040204" pitchFamily="34" charset="0"/>
            <a:cs typeface="Geneva" panose="020B050303040404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2210</Words>
  <Application>Microsoft Macintosh PowerPoint</Application>
  <PresentationFormat>On-screen Show (4:3)</PresentationFormat>
  <Paragraphs>162</Paragraphs>
  <Slides>83</Slides>
  <Notes>81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83</vt:i4>
      </vt:variant>
    </vt:vector>
  </HeadingPairs>
  <TitlesOfParts>
    <vt:vector size="86" baseType="lpstr">
      <vt:lpstr>Arial</vt:lpstr>
      <vt:lpstr>Times New Roman</vt:lpstr>
      <vt:lpstr>Blank Presentation</vt:lpstr>
      <vt:lpstr>                  Antikleia     The Island of Aiaia  </vt:lpstr>
      <vt:lpstr> Odysseus, do not be anxious for want of a pilot: set sail and the North Wind will carry you. </vt:lpstr>
      <vt:lpstr> Odysseus, do not be anxious for want of a pilot: set sail and the North Wind will carry you. </vt:lpstr>
      <vt:lpstr> Odysseus, do not be anxious for want of a pilot: set sail and the North Wind will carry you. </vt:lpstr>
      <vt:lpstr>PowerPoint Presentation</vt:lpstr>
      <vt:lpstr>PowerPoint Presentation</vt:lpstr>
      <vt:lpstr>                  Antikleia     The Island of Aiaia  </vt:lpstr>
      <vt:lpstr>  Prelude</vt:lpstr>
      <vt:lpstr>After a year —  months slipping by, seasons changing,  long days passing — my loyal comrades spoke to me: </vt:lpstr>
      <vt:lpstr>My lord, remember your home – if you are fated to be saved and reach your fatherland.</vt:lpstr>
      <vt:lpstr> So they spoke,  and my proud heart agreed. All that day we sat and feasted on plentiful meat and sweet wine. </vt:lpstr>
      <vt:lpstr>When night came they slept,  but I went up to Kirke’s bed, embraced her knees,  and she heard me. </vt:lpstr>
      <vt:lpstr> Kirke, keep faith and send me home. I long for home, as do my men. They wear me down with pleadings whenever you are not there. </vt:lpstr>
      <vt:lpstr>Laertes’ son, wily Odysseus, sprung from Zeus, do not stay here unwillingly. But before going home you must go to the underworld</vt:lpstr>
      <vt:lpstr>to consult Teiresias’ ghost; along among the dead he keeps his mind: the rest are flitting shades. </vt:lpstr>
      <vt:lpstr>O Kirke, who will guide us there? No one ever sailed to Hades. </vt:lpstr>
      <vt:lpstr> Odysseus, do not be anxious for want of a pilot: set sail and the North Wind will carry you. </vt:lpstr>
      <vt:lpstr>   After crossing Oceanus land by Persephone’s grove and go to Hades’ dank house. </vt:lpstr>
      <vt:lpstr>Dig a pit, a cubit each way and pour libations to the dead. then when you have prayed  offer a ram and a black ewe. </vt:lpstr>
      <vt:lpstr>Turn their heads towards Erebus but you must turn the other way and look towards the river. </vt:lpstr>
      <vt:lpstr>Then many ghosts will come. Your men must sacrifice the sheep and pray to mighty Hades and to revered Persephone. </vt:lpstr>
      <vt:lpstr>You must draw your sword and sit there and keep the dead from the blood till you have heard Teiresias. He will tell of your coming home. </vt:lpstr>
      <vt:lpstr> She spoke, and Dawn rose. I went and roused my men, speaking to each in turn. </vt:lpstr>
      <vt:lpstr>No more dreaming in sweet sleep! Let’s go: Kirke has shown the way.</vt:lpstr>
      <vt:lpstr>I spoke, and they agreed but we did not escape unscathed. </vt:lpstr>
      <vt:lpstr>Elpenor, our youngest comrade, not very brave, none too clever, had drunk too much and gone to sleep on the roof of Kirke’s palace. </vt:lpstr>
      <vt:lpstr>Roused by the noise of his comrades he jumped up, forgot the ladder, fell from the roof and broke his neck. His soul went down to Hades.    I spoke to my comrades:</vt:lpstr>
      <vt:lpstr>  You think you are sailing home but first we must go to Hades to consult Theban Teiresias.</vt:lpstr>
      <vt:lpstr>Interlude  Voyage to the Land of the Kimmerians </vt:lpstr>
      <vt:lpstr> We dragged our ship down to the bright sea; and Kirke the dread goddess gave us a wind, a good comrade, to fill our sail. </vt:lpstr>
      <vt:lpstr>When all was made fast we sat at our oars. Wind and helmsman kept her course steady all day till we reached earth-circling Ocean. </vt:lpstr>
      <vt:lpstr>There the Kimmerians’ land  lies hidden in fog and cloud. The sun never shines, but men live in miserable darkness. </vt:lpstr>
      <vt:lpstr>We beached, landed the sheep and went along Oceanus’ shore until we came to the place Kirke had told me about. </vt:lpstr>
      <vt:lpstr>Perimedes and Eurylochos held the sheep; I dug a pit for the blood and round it poured libations to all the dead. </vt:lpstr>
      <vt:lpstr>Then came the ghosts from Erebus: brides, unwed youths, toilworn old men, tender girls, with hearts new to grief, men in bloody armour, killed in war.</vt:lpstr>
      <vt:lpstr>They swarmed round the pit with an eerie clamour; and I was gripped by pallid fear.</vt:lpstr>
      <vt:lpstr>First came the ghost of Elpenor. We had left him in Kirke’s hall unwept, unburied; now I wept with pity, and spoke to him:</vt:lpstr>
      <vt:lpstr>Elpenor, how did you come here? I sailed here, but you came faster.</vt:lpstr>
      <vt:lpstr>Laertes’ son, wily Odysseus, sprung from Zeus,  a malign god and too much wine  were my undoing. </vt:lpstr>
      <vt:lpstr>I went to sleep on Kirke’s roof, forgot the ladder, fell headlong and broke my neck; my ghost came down to Hades’ house. </vt:lpstr>
      <vt:lpstr>I implore you, by those not here, your wife, the father who reared you and your son Telemachos whom you left alone in your hall:</vt:lpstr>
      <vt:lpstr>I know that when you leave this place your ship will return to Aiaia; when you are there, my lord, I ask that you remember me. </vt:lpstr>
      <vt:lpstr>Do not leave me there unwept and unburied: you might incur the gods’ wrath.  </vt:lpstr>
      <vt:lpstr>Burn me on the shore and build a mound in my memory, that men yet unborn  may know of me. </vt:lpstr>
      <vt:lpstr>Do these things, and on the mound plant my oar with which in life I rowed alongside my comrades. </vt:lpstr>
      <vt:lpstr> All this, unlucky man, I’ll do. </vt:lpstr>
      <vt:lpstr>Thus we two sat talking sadly, I on one side guarding the blood, while opposite me the phantom of my comrade talked at length. </vt:lpstr>
      <vt:lpstr>Then my dead mother’s ghost came up, Antikleia, daughter of great Autolykos. I had left her alive when I set out for Troy. </vt:lpstr>
      <vt:lpstr>I wept to see her and my heart pitied her. But I would not let her come near the blood until I had questioned Teiresias.</vt:lpstr>
      <vt:lpstr>Then came the ghost of Theban Teiresias, golden staff in hand. And he knew me and spoke to me:</vt:lpstr>
      <vt:lpstr>Son of Laertes, wily Odysseus, why, unlucky man, have you left  the sunlight and come to the dead?  Draw back, let me drink.</vt:lpstr>
      <vt:lpstr>I drew back and sheathed my sword and when he had drunk the blood the great prophet spoke to me. </vt:lpstr>
      <vt:lpstr>You ask for a sweet homecoming, Odysseus, but it will be hard to escape Poseidon’s hatred because you blinded his dear son. </vt:lpstr>
      <vt:lpstr>Yet despite all you may reach home. There will be troubles in your house, haughty men, wasting your wealth, courting your wife, bringing gifts. </vt:lpstr>
      <vt:lpstr>You will take vengeance on them. But then take an oar and travel till you find men who do not know the sea, and do not salt their food. </vt:lpstr>
      <vt:lpstr>When you meet a traveller who thinks you’re carrying a fan for winnowing, then plant the oar. </vt:lpstr>
      <vt:lpstr>Make a handsome sacrifice to Poseidon – ram, bull and boar. Go home and offer hecatombs to all the gods, one by one. </vt:lpstr>
      <vt:lpstr>Death shall come gently to you, far from the sea, when you are old and your people prospering  around you. I speak the truth.</vt:lpstr>
      <vt:lpstr>Teiresias, surely this must be as the gods have spun the thread. But tell me this: I see here the ghost of my dead mother.</vt:lpstr>
      <vt:lpstr>She sits in silence near the blood and does not look at her son nor speak to him. Tell me, lord, how will she recognise me?</vt:lpstr>
      <vt:lpstr>That is easily told. Any ghost you allow near the blood will speak the truth to you. Any whom you refuse will go away. </vt:lpstr>
      <vt:lpstr> So saying, great Teiresias’ ghost went back into the house of Hades. Then my mother’s ghost came, drank the blood, knew me, and spoke, weeping.</vt:lpstr>
      <vt:lpstr>Child, how did you come down here though still alive? It is hard for the living to see these realms: only a good ship can get here. </vt:lpstr>
      <vt:lpstr>Have you come here from Troy, after long travels with ship and comrades? Have you not yet reached Ithaka nor seen your wife in your house?</vt:lpstr>
      <vt:lpstr>Mother, necessity brought me to question Teiresias’ ghost. </vt:lpstr>
      <vt:lpstr>I have not seen Greece nor set foot on my land since I left with Agamemnon to fight against the Trojans.</vt:lpstr>
      <vt:lpstr>But tell me, how did death take you? Did a long sickness destroy you or Artemis’ painless arrows? </vt:lpstr>
      <vt:lpstr>And my father? The son I left? Do they still hold my wealth or has some other man seized it? Do they think I shall never return?</vt:lpstr>
      <vt:lpstr>And tell me about my wife. What is in her mind? Is she still caring for my son or has she married the best of the Achaians?</vt:lpstr>
      <vt:lpstr>Indeed she remains in your hall with faithful heart. Sadly the days and nights pass,  as she weeps.</vt:lpstr>
      <vt:lpstr>But no-one has usurped your place. Telemachos holds your lands and goes to the public banquets as is fitting: all invite him. </vt:lpstr>
      <vt:lpstr>But your father keeps to the farm and never comes to the town. In winter he has no warm bed but sleeps with the slaves by the fire.</vt:lpstr>
      <vt:lpstr>In summer he sleeps in the vineyard here and there on piles of leaves. There he lies, sorrowing, burdened by grief for you, and age.</vt:lpstr>
      <vt:lpstr>That was what I died of too. Not Artemis, nor a disease that steals life with hateful weakness. </vt:lpstr>
      <vt:lpstr>My longing for you, Odysseus, for your wise words, your gentleness, this robbed me of honey-sweet life. </vt:lpstr>
      <vt:lpstr>So she spoke, and I wondered how to embrace my dead mother.</vt:lpstr>
      <vt:lpstr>Three times I started towards her wishing to clasp her. Three times she fluttered away like a dream or a shadow. Sorrowing, I said: </vt:lpstr>
      <vt:lpstr>Mother, let me embrace you, and mourn with you, even in Hades. Or are you just an image, sent by Persephone to grieve me?</vt:lpstr>
      <vt:lpstr>My child, unluckiest of men: Persephone does not deceive you, but so it is when mortals die. </vt:lpstr>
      <vt:lpstr>Sinews no longer hold flesh and bones together once the fire destroys them: but the ghost flutters off like a dream, and is gone. </vt:lpstr>
      <vt:lpstr>But hurry now, back to the light, as fast as you can. Remember these things so that later you can tell them to your wife.</vt:lpstr>
      <vt:lpstr> So we talked; then the women came sent by noble Persephone, wives and daughters of princes. </vt:lpstr>
      <vt:lpstr>ΤΕΛΟΣ</vt:lpstr>
    </vt:vector>
  </TitlesOfParts>
  <Company>Mark Harrison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ANTIKLEIA</dc:title>
  <dc:creator>Mark Harrison</dc:creator>
  <cp:lastModifiedBy>Patrick Boyde</cp:lastModifiedBy>
  <cp:revision>19</cp:revision>
  <dcterms:created xsi:type="dcterms:W3CDTF">2008-02-22T11:28:02Z</dcterms:created>
  <dcterms:modified xsi:type="dcterms:W3CDTF">2023-03-30T12:18:51Z</dcterms:modified>
</cp:coreProperties>
</file>